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85" r:id="rId3"/>
    <p:sldId id="286" r:id="rId4"/>
    <p:sldId id="290" r:id="rId5"/>
    <p:sldId id="287" r:id="rId6"/>
    <p:sldId id="303" r:id="rId7"/>
    <p:sldId id="279" r:id="rId8"/>
    <p:sldId id="288" r:id="rId9"/>
    <p:sldId id="291" r:id="rId10"/>
    <p:sldId id="294" r:id="rId11"/>
    <p:sldId id="274" r:id="rId12"/>
    <p:sldId id="292" r:id="rId13"/>
    <p:sldId id="293" r:id="rId14"/>
    <p:sldId id="302" r:id="rId15"/>
    <p:sldId id="295" r:id="rId16"/>
    <p:sldId id="296" r:id="rId17"/>
    <p:sldId id="297" r:id="rId18"/>
    <p:sldId id="299" r:id="rId19"/>
    <p:sldId id="298" r:id="rId20"/>
    <p:sldId id="300" r:id="rId21"/>
    <p:sldId id="301" r:id="rId2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A3"/>
    <a:srgbClr val="F9B000"/>
    <a:srgbClr val="0070B9"/>
    <a:srgbClr val="FFD100"/>
    <a:srgbClr val="003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39" autoAdjust="0"/>
    <p:restoredTop sz="94660"/>
  </p:normalViewPr>
  <p:slideViewPr>
    <p:cSldViewPr snapToGrid="0">
      <p:cViewPr varScale="1">
        <p:scale>
          <a:sx n="43" d="100"/>
          <a:sy n="43" d="100"/>
        </p:scale>
        <p:origin x="2084" y="5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56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477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9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70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97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1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7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64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14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38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A365-60F4-4E06-A34D-D99270BA57E2}" type="datetimeFigureOut">
              <a:rPr lang="es-ES" smtClean="0"/>
              <a:t>03/06/2022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53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ip, outdoor, watercraft&#10;&#10;Description automatically generated">
            <a:extLst>
              <a:ext uri="{FF2B5EF4-FFF2-40B4-BE49-F238E27FC236}">
                <a16:creationId xmlns:a16="http://schemas.microsoft.com/office/drawing/2014/main" id="{47E50746-328D-458D-B03B-F9FFC9E595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r="36517"/>
          <a:stretch/>
        </p:blipFill>
        <p:spPr>
          <a:xfrm>
            <a:off x="0" y="1"/>
            <a:ext cx="7559675" cy="106918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494586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555109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093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indoor, child, person, young&#10;&#10;Description automatically generated">
            <a:extLst>
              <a:ext uri="{FF2B5EF4-FFF2-40B4-BE49-F238E27FC236}">
                <a16:creationId xmlns:a16="http://schemas.microsoft.com/office/drawing/2014/main" id="{46C4E96D-76B2-4321-88D7-052620FC3F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9" r="41978"/>
          <a:stretch/>
        </p:blipFill>
        <p:spPr>
          <a:xfrm>
            <a:off x="0" y="-7899"/>
            <a:ext cx="7559675" cy="106997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733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2713CDC0-3883-4332-B11F-C327C7B4C2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6" r="21827" b="1291"/>
          <a:stretch/>
        </p:blipFill>
        <p:spPr>
          <a:xfrm>
            <a:off x="0" y="1"/>
            <a:ext cx="7560446" cy="106918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7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ky, mountain, nature, outdoor&#10;&#10;Description automatically generated">
            <a:extLst>
              <a:ext uri="{FF2B5EF4-FFF2-40B4-BE49-F238E27FC236}">
                <a16:creationId xmlns:a16="http://schemas.microsoft.com/office/drawing/2014/main" id="{E84CFF07-F610-494A-8053-4403607821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5" r="23485"/>
          <a:stretch/>
        </p:blipFill>
        <p:spPr>
          <a:xfrm>
            <a:off x="0" y="1"/>
            <a:ext cx="7559675" cy="106918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366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each with palm trees and a body of water&#10;&#10;Description automatically generated with medium confidence">
            <a:extLst>
              <a:ext uri="{FF2B5EF4-FFF2-40B4-BE49-F238E27FC236}">
                <a16:creationId xmlns:a16="http://schemas.microsoft.com/office/drawing/2014/main" id="{953DB28C-CDD1-48CE-ADE2-F3097A3D28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0" r="13346"/>
          <a:stretch/>
        </p:blipFill>
        <p:spPr>
          <a:xfrm>
            <a:off x="-1" y="-7447"/>
            <a:ext cx="7540053" cy="106992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343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nature, shore&#10;&#10;Description automatically generated">
            <a:extLst>
              <a:ext uri="{FF2B5EF4-FFF2-40B4-BE49-F238E27FC236}">
                <a16:creationId xmlns:a16="http://schemas.microsoft.com/office/drawing/2014/main" id="{24965F5B-CC97-4ABB-B2D3-89DD8EAF04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7" r="35166"/>
          <a:stretch/>
        </p:blipFill>
        <p:spPr>
          <a:xfrm>
            <a:off x="0" y="19909"/>
            <a:ext cx="7559675" cy="10671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PUNTA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237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hammock on a beach&#10;&#10;Description automatically generated with medium confidence">
            <a:extLst>
              <a:ext uri="{FF2B5EF4-FFF2-40B4-BE49-F238E27FC236}">
                <a16:creationId xmlns:a16="http://schemas.microsoft.com/office/drawing/2014/main" id="{9EE21DB3-7568-4A19-A6CC-DAAA645359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76"/>
          <a:stretch/>
        </p:blipFill>
        <p:spPr>
          <a:xfrm>
            <a:off x="0" y="4162"/>
            <a:ext cx="7559675" cy="106876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CARIBE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 Romana,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Rep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Dominic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DEL CARIBE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79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plant, shore&#10;&#10;Description automatically generated">
            <a:extLst>
              <a:ext uri="{FF2B5EF4-FFF2-40B4-BE49-F238E27FC236}">
                <a16:creationId xmlns:a16="http://schemas.microsoft.com/office/drawing/2014/main" id="{C1A4FF8E-6ED0-46DD-A0E7-8AD56383F7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/>
          <a:stretch/>
        </p:blipFill>
        <p:spPr>
          <a:xfrm>
            <a:off x="-113585" y="0"/>
            <a:ext cx="7673260" cy="106598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CARIBE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 Romana,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Rep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Dominic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DEL CARIBE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261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water, sky, outdoor, colorful&#10;&#10;Description automatically generated">
            <a:extLst>
              <a:ext uri="{FF2B5EF4-FFF2-40B4-BE49-F238E27FC236}">
                <a16:creationId xmlns:a16="http://schemas.microsoft.com/office/drawing/2014/main" id="{4C71EFFA-7F73-4D68-B4EA-A9EA87BDFF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1" r="6517"/>
          <a:stretch/>
        </p:blipFill>
        <p:spPr>
          <a:xfrm>
            <a:off x="0" y="-29872"/>
            <a:ext cx="7559675" cy="107216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MEDITERRÁNEO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540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DEL MEDITERRÁNEO</a:t>
            </a:r>
            <a:endParaRPr lang="en-US" sz="1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436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ky, nature, mountain&#10;&#10;Description automatically generated">
            <a:extLst>
              <a:ext uri="{FF2B5EF4-FFF2-40B4-BE49-F238E27FC236}">
                <a16:creationId xmlns:a16="http://schemas.microsoft.com/office/drawing/2014/main" id="{28CD2ACD-FBD0-4EDE-97BE-224F2837FA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1" r="27225"/>
          <a:stretch/>
        </p:blipFill>
        <p:spPr>
          <a:xfrm>
            <a:off x="0" y="-23187"/>
            <a:ext cx="7559676" cy="1071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MEDITERRÁNEO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366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DEL MEDITERRÁNEO</a:t>
            </a:r>
            <a:endParaRPr lang="en-US" sz="1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946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ree, outdoor, colorful, resort&#10;&#10;Description automatically generated">
            <a:extLst>
              <a:ext uri="{FF2B5EF4-FFF2-40B4-BE49-F238E27FC236}">
                <a16:creationId xmlns:a16="http://schemas.microsoft.com/office/drawing/2014/main" id="{5826833D-389C-4DE4-836B-108D87C519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1" t="5238" r="31958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735216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MEDITERRÁNEO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14004" y="1715529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09277" y="5422245"/>
            <a:ext cx="336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DEL  MEDITERRÁNEO</a:t>
            </a:r>
            <a:endParaRPr lang="en-US" sz="1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73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ter, outdoor, water sport, swimming&#10;&#10;Description automatically generated">
            <a:extLst>
              <a:ext uri="{FF2B5EF4-FFF2-40B4-BE49-F238E27FC236}">
                <a16:creationId xmlns:a16="http://schemas.microsoft.com/office/drawing/2014/main" id="{0E722B11-DF0E-4A65-96A8-E17E25BB82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2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745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sky, water, nature&#10;&#10;Description automatically generated">
            <a:extLst>
              <a:ext uri="{FF2B5EF4-FFF2-40B4-BE49-F238E27FC236}">
                <a16:creationId xmlns:a16="http://schemas.microsoft.com/office/drawing/2014/main" id="{0C0621AA-1F43-4E6B-BA2B-15DBE3AA98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3"/>
          <a:stretch/>
        </p:blipFill>
        <p:spPr>
          <a:xfrm>
            <a:off x="1" y="0"/>
            <a:ext cx="7559674" cy="106918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377612" y="603724"/>
            <a:ext cx="71820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EMIRATOS ÁRABES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449836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09277" y="5422245"/>
            <a:ext cx="336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LOS EMIRATOS</a:t>
            </a:r>
            <a:endParaRPr lang="en-US" sz="1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953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ter, sky, outdoor, boat&#10;&#10;Description automatically generated">
            <a:extLst>
              <a:ext uri="{FF2B5EF4-FFF2-40B4-BE49-F238E27FC236}">
                <a16:creationId xmlns:a16="http://schemas.microsoft.com/office/drawing/2014/main" id="{E30B7908-3221-4774-83E2-E1599D3FD7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1" r="27370"/>
          <a:stretch/>
        </p:blipFill>
        <p:spPr>
          <a:xfrm>
            <a:off x="-1" y="-28280"/>
            <a:ext cx="7559675" cy="107200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377612" y="603724"/>
            <a:ext cx="74322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EMIRATOS ÁRABES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425738" y="169633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XXXX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09277" y="5422245"/>
            <a:ext cx="336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LOS EMIRATOS</a:t>
            </a:r>
            <a:endParaRPr lang="en-US" sz="1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1276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5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3B2C31CA-768E-4181-9D9A-2248A6FEA3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8" r="22594"/>
          <a:stretch/>
        </p:blipFill>
        <p:spPr>
          <a:xfrm>
            <a:off x="0" y="-27901"/>
            <a:ext cx="7559675" cy="107197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64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5865A-2B85-420D-BD08-E7893D4E88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1" r="29929"/>
          <a:stretch/>
        </p:blipFill>
        <p:spPr>
          <a:xfrm>
            <a:off x="0" y="0"/>
            <a:ext cx="7559676" cy="10691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890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sky, outdoor, water&#10;&#10;Description automatically generated">
            <a:extLst>
              <a:ext uri="{FF2B5EF4-FFF2-40B4-BE49-F238E27FC236}">
                <a16:creationId xmlns:a16="http://schemas.microsoft.com/office/drawing/2014/main" id="{7A204AB4-6A27-452C-9929-8F8C1809E5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2" t="21686" b="2854"/>
          <a:stretch/>
        </p:blipFill>
        <p:spPr>
          <a:xfrm>
            <a:off x="0" y="0"/>
            <a:ext cx="7559674" cy="10691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600052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876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ship in the ocean&#10;&#10;Description automatically generated with low confidence">
            <a:extLst>
              <a:ext uri="{FF2B5EF4-FFF2-40B4-BE49-F238E27FC236}">
                <a16:creationId xmlns:a16="http://schemas.microsoft.com/office/drawing/2014/main" id="{C85CA07D-A7C3-4B59-BCA0-CBAE39AD5D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8" r="26495"/>
          <a:stretch/>
        </p:blipFill>
        <p:spPr>
          <a:xfrm>
            <a:off x="-1" y="-1"/>
            <a:ext cx="7559675" cy="106964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600052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71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53E0B51A-898C-4446-BC6E-D1994A38D3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" r="53130"/>
          <a:stretch/>
        </p:blipFill>
        <p:spPr>
          <a:xfrm>
            <a:off x="0" y="-19443"/>
            <a:ext cx="7549911" cy="107306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4DEDB-FC1E-41A8-BB04-AB44D6F9739B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39167-C490-4532-B615-A3CE40BFC46E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5949BF7-60E4-4E13-A405-57F74F2699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006F2A-ED9E-456D-A87D-02F6524D2F2F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9D5C61-AFAA-4188-9FD3-0140B9321CF1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D6E9DC1-73D9-40E0-B9FF-659B9343BFA5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74F6-C0CE-46C4-8BAD-262EF765E00D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E053D7-F3DB-4137-B224-D135A04120E8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F1AC2A-C6A6-40D2-BB21-A5024419DBAA}"/>
              </a:ext>
            </a:extLst>
          </p:cNvPr>
          <p:cNvSpPr txBox="1"/>
          <p:nvPr/>
        </p:nvSpPr>
        <p:spPr>
          <a:xfrm>
            <a:off x="3954083" y="6000527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2CF70-6D05-4361-971F-70831C0FFDF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76C638-81C3-4626-9486-4DE7EBCE8469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85AC2-97BF-4025-BC28-4F2360A0A3AC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B827273-6619-446D-92BE-EE2F40DECC18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54D587E-009A-4033-A888-0C2169894F3E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DCFC919-606E-4B82-8BD6-AAA150128092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8DFE38-1C9E-467A-9EEA-F9BBA3355DE5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D7F0DC-D1A3-4100-BDD8-420CEDF99E28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916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walking on a bridge&#10;&#10;Description automatically generated with medium confidence">
            <a:extLst>
              <a:ext uri="{FF2B5EF4-FFF2-40B4-BE49-F238E27FC236}">
                <a16:creationId xmlns:a16="http://schemas.microsoft.com/office/drawing/2014/main" id="{2271EE8A-8B45-4B8F-9181-EA289CF3E5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8"/>
          <a:stretch/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396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on a boat&#10;&#10;Description automatically generated with medium confidence">
            <a:extLst>
              <a:ext uri="{FF2B5EF4-FFF2-40B4-BE49-F238E27FC236}">
                <a16:creationId xmlns:a16="http://schemas.microsoft.com/office/drawing/2014/main" id="{12A50713-2D71-49DF-8E40-07A578744B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3" r="35336"/>
          <a:stretch/>
        </p:blipFill>
        <p:spPr>
          <a:xfrm>
            <a:off x="0" y="-1"/>
            <a:ext cx="7559675" cy="10691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0095C6-4E81-4D18-B6B8-50595B8A86A4}"/>
              </a:ext>
            </a:extLst>
          </p:cNvPr>
          <p:cNvSpPr txBox="1"/>
          <p:nvPr/>
        </p:nvSpPr>
        <p:spPr>
          <a:xfrm>
            <a:off x="441780" y="603724"/>
            <a:ext cx="6100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5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SUDAMÉRICA</a:t>
            </a:r>
            <a:r>
              <a:rPr lang="es-AR" sz="5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 </a:t>
            </a:r>
            <a:r>
              <a:rPr lang="es-AR" sz="65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.</a:t>
            </a:r>
            <a:endParaRPr lang="en-US" sz="65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938935-42BF-4EE0-9A3E-B009C19FF316}"/>
              </a:ext>
            </a:extLst>
          </p:cNvPr>
          <p:cNvSpPr txBox="1"/>
          <p:nvPr/>
        </p:nvSpPr>
        <p:spPr>
          <a:xfrm>
            <a:off x="562130" y="1651361"/>
            <a:ext cx="61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Desde Buenos Aires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8" name="Rectángulo 8">
            <a:extLst>
              <a:ext uri="{FF2B5EF4-FFF2-40B4-BE49-F238E27FC236}">
                <a16:creationId xmlns:a16="http://schemas.microsoft.com/office/drawing/2014/main" id="{F4118672-85E7-42B8-9B02-35DC7858995C}"/>
              </a:ext>
            </a:extLst>
          </p:cNvPr>
          <p:cNvSpPr/>
          <p:nvPr/>
        </p:nvSpPr>
        <p:spPr>
          <a:xfrm>
            <a:off x="3779837" y="4768667"/>
            <a:ext cx="3543668" cy="5739438"/>
          </a:xfrm>
          <a:prstGeom prst="rect">
            <a:avLst/>
          </a:prstGeom>
          <a:solidFill>
            <a:srgbClr val="0070A3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39BEE49F-7FC6-4DBA-815A-64D1A2716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65" y="9266795"/>
            <a:ext cx="2206775" cy="124131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016797-49BD-4E06-9F99-07583B582325}"/>
              </a:ext>
            </a:extLst>
          </p:cNvPr>
          <p:cNvCxnSpPr/>
          <p:nvPr/>
        </p:nvCxnSpPr>
        <p:spPr>
          <a:xfrm>
            <a:off x="4002373" y="5006717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2BC3D17-1A8E-449B-8EBD-B69C4066EC7D}"/>
              </a:ext>
            </a:extLst>
          </p:cNvPr>
          <p:cNvCxnSpPr/>
          <p:nvPr/>
        </p:nvCxnSpPr>
        <p:spPr>
          <a:xfrm>
            <a:off x="4002373" y="9228350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3DC79D-892A-4D8D-B1FD-02AB41534B3A}"/>
              </a:ext>
            </a:extLst>
          </p:cNvPr>
          <p:cNvSpPr txBox="1"/>
          <p:nvPr/>
        </p:nvSpPr>
        <p:spPr>
          <a:xfrm>
            <a:off x="3927423" y="5106066"/>
            <a:ext cx="3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Río,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</a:t>
            </a:r>
            <a:r>
              <a:rPr lang="es-AR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Grande e </a:t>
            </a:r>
            <a:r>
              <a:rPr lang="es-AR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Ilhabela</a:t>
            </a:r>
            <a:endParaRPr lang="en-US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052FE-EB50-49A9-A2C8-D238462BB45B}"/>
              </a:ext>
            </a:extLst>
          </p:cNvPr>
          <p:cNvSpPr txBox="1"/>
          <p:nvPr/>
        </p:nvSpPr>
        <p:spPr>
          <a:xfrm>
            <a:off x="3957403" y="5444959"/>
            <a:ext cx="30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LO MEJOR DE BRASIL</a:t>
            </a:r>
            <a:endParaRPr lang="en-US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F4413-655B-4A98-A368-EC5AB272B929}"/>
              </a:ext>
            </a:extLst>
          </p:cNvPr>
          <p:cNvCxnSpPr/>
          <p:nvPr/>
        </p:nvCxnSpPr>
        <p:spPr>
          <a:xfrm>
            <a:off x="3994877" y="5921118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C09387-189F-4C36-80B1-E1135A1F7D76}"/>
              </a:ext>
            </a:extLst>
          </p:cNvPr>
          <p:cNvSpPr txBox="1"/>
          <p:nvPr/>
        </p:nvSpPr>
        <p:spPr>
          <a:xfrm>
            <a:off x="3954083" y="5996725"/>
            <a:ext cx="1491522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COSTA FORTUNA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A6351A-5623-4578-AD8F-DA55C449CB5F}"/>
              </a:ext>
            </a:extLst>
          </p:cNvPr>
          <p:cNvSpPr txBox="1"/>
          <p:nvPr/>
        </p:nvSpPr>
        <p:spPr>
          <a:xfrm>
            <a:off x="5756222" y="6004081"/>
            <a:ext cx="1259173" cy="27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XX/XX/XXXX</a:t>
            </a:r>
            <a:endParaRPr lang="en-US" sz="12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EC4E0CC-4085-4A76-824C-247DA3B0E4C7}"/>
              </a:ext>
            </a:extLst>
          </p:cNvPr>
          <p:cNvCxnSpPr>
            <a:cxnSpLocks/>
          </p:cNvCxnSpPr>
          <p:nvPr/>
        </p:nvCxnSpPr>
        <p:spPr>
          <a:xfrm>
            <a:off x="5593824" y="5921121"/>
            <a:ext cx="0" cy="3747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9E5961-6F90-4751-849B-052D7333F65A}"/>
              </a:ext>
            </a:extLst>
          </p:cNvPr>
          <p:cNvCxnSpPr/>
          <p:nvPr/>
        </p:nvCxnSpPr>
        <p:spPr>
          <a:xfrm>
            <a:off x="3994877" y="6328729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EF106-581F-4249-BDDB-3CC90C6D697F}"/>
              </a:ext>
            </a:extLst>
          </p:cNvPr>
          <p:cNvSpPr txBox="1"/>
          <p:nvPr/>
        </p:nvSpPr>
        <p:spPr>
          <a:xfrm>
            <a:off x="3927422" y="6442241"/>
            <a:ext cx="3282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 noches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Itinerario:</a:t>
            </a:r>
          </a:p>
          <a:p>
            <a:r>
              <a:rPr lang="es-AR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xxxxxxxxxxxxxxxxxxxxxxxxxxxxxxxxxxxxxxxxxxxxxxxxxxxxxxxxxxxxxxxxxx</a:t>
            </a:r>
            <a:endParaRPr lang="en-US" sz="16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F366FC-9E86-43AF-A22F-CA52AE32747D}"/>
              </a:ext>
            </a:extLst>
          </p:cNvPr>
          <p:cNvCxnSpPr/>
          <p:nvPr/>
        </p:nvCxnSpPr>
        <p:spPr>
          <a:xfrm>
            <a:off x="4002373" y="7596935"/>
            <a:ext cx="2983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065526-FC18-4E56-BD01-5E4E288B7C60}"/>
              </a:ext>
            </a:extLst>
          </p:cNvPr>
          <p:cNvSpPr txBox="1"/>
          <p:nvPr/>
        </p:nvSpPr>
        <p:spPr>
          <a:xfrm>
            <a:off x="3921505" y="7707972"/>
            <a:ext cx="3093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 PARTIR DE</a:t>
            </a:r>
          </a:p>
          <a:p>
            <a:r>
              <a:rPr lang="es-AR" sz="2600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XXXX USD</a:t>
            </a:r>
            <a:endParaRPr lang="en-US" sz="2600" dirty="0">
              <a:solidFill>
                <a:srgbClr val="F9B00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28000B-3AD6-4659-8D0C-CB9697D5300B}"/>
              </a:ext>
            </a:extLst>
          </p:cNvPr>
          <p:cNvSpPr txBox="1"/>
          <p:nvPr/>
        </p:nvSpPr>
        <p:spPr>
          <a:xfrm>
            <a:off x="3943415" y="8321815"/>
            <a:ext cx="32820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 Persona  |  </a:t>
            </a:r>
            <a:r>
              <a:rPr lang="es-AR" sz="9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All</a:t>
            </a:r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Inclusive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AB2510-EC8F-45A6-AC2A-ABC07784BC0A}"/>
              </a:ext>
            </a:extLst>
          </p:cNvPr>
          <p:cNvSpPr txBox="1"/>
          <p:nvPr/>
        </p:nvSpPr>
        <p:spPr>
          <a:xfrm>
            <a:off x="3954083" y="8563473"/>
            <a:ext cx="328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9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Legales: xxxxxxxxxxxxxxxxxxxxxxxxxxxxxxxxxxxxxxxxxxxxxxxxxxxxxxxxxxxxxxxxxxxxxxxxxxxxxxxxxxxxxxxxxxxxxxxxxxxxxxxxxxxxxxxxxxxxxxxxxxxxxxxxxxxxxxxxxxxxxxxxxxxxxxxxxxxxxxxxxxxxxxxxxxxxxxxxx</a:t>
            </a:r>
            <a:endParaRPr lang="en-US" sz="900" dirty="0">
              <a:solidFill>
                <a:srgbClr val="F9B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182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2027</TotalTime>
  <Words>807</Words>
  <Application>Microsoft Office PowerPoint</Application>
  <PresentationFormat>Custom</PresentationFormat>
  <Paragraphs>273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Poppins ExtraBold</vt:lpstr>
      <vt:lpstr>Poppins Light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Costa Crociere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Emilia Ruiz</dc:creator>
  <cp:lastModifiedBy>Costa, Eugenia (Costa)</cp:lastModifiedBy>
  <cp:revision>120</cp:revision>
  <dcterms:created xsi:type="dcterms:W3CDTF">2018-11-22T15:28:43Z</dcterms:created>
  <dcterms:modified xsi:type="dcterms:W3CDTF">2022-06-03T17:36:40Z</dcterms:modified>
</cp:coreProperties>
</file>