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 rtl="0"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47F"/>
    <a:srgbClr val="E9EAE8"/>
    <a:srgbClr val="007DA0"/>
    <a:srgbClr val="158DB4"/>
    <a:srgbClr val="6DAAC9"/>
    <a:srgbClr val="0071A3"/>
    <a:srgbClr val="00324A"/>
    <a:srgbClr val="008ABA"/>
    <a:srgbClr val="E4B66A"/>
    <a:srgbClr val="9ABF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rnan Soule" userId="4af2c6c3-6d4c-4363-be80-36fd5a541e74" providerId="ADAL" clId="{0086B914-768B-4774-B80A-B42F122D2DF9}"/>
    <pc:docChg chg="undo custSel modSld">
      <pc:chgData name="Hernan Soule" userId="4af2c6c3-6d4c-4363-be80-36fd5a541e74" providerId="ADAL" clId="{0086B914-768B-4774-B80A-B42F122D2DF9}" dt="2023-01-18T23:50:10.248" v="6" actId="403"/>
      <pc:docMkLst>
        <pc:docMk/>
      </pc:docMkLst>
      <pc:sldChg chg="modSp mod">
        <pc:chgData name="Hernan Soule" userId="4af2c6c3-6d4c-4363-be80-36fd5a541e74" providerId="ADAL" clId="{0086B914-768B-4774-B80A-B42F122D2DF9}" dt="2023-01-18T23:50:10.248" v="6" actId="403"/>
        <pc:sldMkLst>
          <pc:docMk/>
          <pc:sldMk cId="218515054" sldId="257"/>
        </pc:sldMkLst>
        <pc:spChg chg="mod">
          <ac:chgData name="Hernan Soule" userId="4af2c6c3-6d4c-4363-be80-36fd5a541e74" providerId="ADAL" clId="{0086B914-768B-4774-B80A-B42F122D2DF9}" dt="2023-01-18T23:49:07.079" v="0" actId="1076"/>
          <ac:spMkLst>
            <pc:docMk/>
            <pc:sldMk cId="218515054" sldId="257"/>
            <ac:spMk id="19" creationId="{1086B720-C1A4-49E5-A482-A5A09DB85E0F}"/>
          </ac:spMkLst>
        </pc:spChg>
        <pc:spChg chg="mod">
          <ac:chgData name="Hernan Soule" userId="4af2c6c3-6d4c-4363-be80-36fd5a541e74" providerId="ADAL" clId="{0086B914-768B-4774-B80A-B42F122D2DF9}" dt="2023-01-18T23:49:10.719" v="1" actId="1076"/>
          <ac:spMkLst>
            <pc:docMk/>
            <pc:sldMk cId="218515054" sldId="257"/>
            <ac:spMk id="22" creationId="{40FC263C-8071-4199-B12C-907573F42141}"/>
          </ac:spMkLst>
        </pc:spChg>
        <pc:spChg chg="mod">
          <ac:chgData name="Hernan Soule" userId="4af2c6c3-6d4c-4363-be80-36fd5a541e74" providerId="ADAL" clId="{0086B914-768B-4774-B80A-B42F122D2DF9}" dt="2023-01-18T23:49:22.638" v="4" actId="404"/>
          <ac:spMkLst>
            <pc:docMk/>
            <pc:sldMk cId="218515054" sldId="257"/>
            <ac:spMk id="27" creationId="{52EA0822-ABBE-4681-8599-0263CA6FFFB0}"/>
          </ac:spMkLst>
        </pc:spChg>
        <pc:spChg chg="mod">
          <ac:chgData name="Hernan Soule" userId="4af2c6c3-6d4c-4363-be80-36fd5a541e74" providerId="ADAL" clId="{0086B914-768B-4774-B80A-B42F122D2DF9}" dt="2023-01-18T23:49:18.161" v="3" actId="404"/>
          <ac:spMkLst>
            <pc:docMk/>
            <pc:sldMk cId="218515054" sldId="257"/>
            <ac:spMk id="28" creationId="{4F75D633-8AC6-4827-A3ED-EB6B8F91248F}"/>
          </ac:spMkLst>
        </pc:spChg>
        <pc:spChg chg="mod">
          <ac:chgData name="Hernan Soule" userId="4af2c6c3-6d4c-4363-be80-36fd5a541e74" providerId="ADAL" clId="{0086B914-768B-4774-B80A-B42F122D2DF9}" dt="2023-01-18T23:49:22.638" v="4" actId="404"/>
          <ac:spMkLst>
            <pc:docMk/>
            <pc:sldMk cId="218515054" sldId="257"/>
            <ac:spMk id="41" creationId="{8EB57A7D-AF4D-4C84-B42D-AE7F5AF470D8}"/>
          </ac:spMkLst>
        </pc:spChg>
        <pc:spChg chg="mod">
          <ac:chgData name="Hernan Soule" userId="4af2c6c3-6d4c-4363-be80-36fd5a541e74" providerId="ADAL" clId="{0086B914-768B-4774-B80A-B42F122D2DF9}" dt="2023-01-18T23:49:22.638" v="4" actId="404"/>
          <ac:spMkLst>
            <pc:docMk/>
            <pc:sldMk cId="218515054" sldId="257"/>
            <ac:spMk id="42" creationId="{184F8489-6F62-4C2D-A2A7-6833270F2096}"/>
          </ac:spMkLst>
        </pc:spChg>
        <pc:spChg chg="mod">
          <ac:chgData name="Hernan Soule" userId="4af2c6c3-6d4c-4363-be80-36fd5a541e74" providerId="ADAL" clId="{0086B914-768B-4774-B80A-B42F122D2DF9}" dt="2023-01-18T23:50:10.248" v="6" actId="403"/>
          <ac:spMkLst>
            <pc:docMk/>
            <pc:sldMk cId="218515054" sldId="257"/>
            <ac:spMk id="43" creationId="{0D54CFE8-FC00-4018-9166-41B627BC32E0}"/>
          </ac:spMkLst>
        </pc:spChg>
        <pc:spChg chg="mod">
          <ac:chgData name="Hernan Soule" userId="4af2c6c3-6d4c-4363-be80-36fd5a541e74" providerId="ADAL" clId="{0086B914-768B-4774-B80A-B42F122D2DF9}" dt="2023-01-18T23:49:45.813" v="5" actId="404"/>
          <ac:spMkLst>
            <pc:docMk/>
            <pc:sldMk cId="218515054" sldId="257"/>
            <ac:spMk id="45" creationId="{15222E85-CEC1-4B8E-BCBE-76B7BBC19B51}"/>
          </ac:spMkLst>
        </pc:spChg>
      </pc:sldChg>
    </pc:docChg>
  </pc:docChgLst>
  <pc:docChgLst>
    <pc:chgData name="Zavaroni, Giada (Costa)" userId="56f11450-436b-4e1d-a965-2d5d762f9451" providerId="ADAL" clId="{F84EC0AF-8424-4C61-B80C-2A2FC907EA14}"/>
    <pc:docChg chg="undo custSel modSld">
      <pc:chgData name="Zavaroni, Giada (Costa)" userId="56f11450-436b-4e1d-a965-2d5d762f9451" providerId="ADAL" clId="{F84EC0AF-8424-4C61-B80C-2A2FC907EA14}" dt="2022-12-28T09:13:30.526" v="522" actId="20577"/>
      <pc:docMkLst>
        <pc:docMk/>
      </pc:docMkLst>
      <pc:sldChg chg="modSp mod">
        <pc:chgData name="Zavaroni, Giada (Costa)" userId="56f11450-436b-4e1d-a965-2d5d762f9451" providerId="ADAL" clId="{F84EC0AF-8424-4C61-B80C-2A2FC907EA14}" dt="2022-12-28T08:40:22.886" v="69" actId="20577"/>
        <pc:sldMkLst>
          <pc:docMk/>
          <pc:sldMk cId="4196709411" sldId="256"/>
        </pc:sldMkLst>
        <pc:spChg chg="mod">
          <ac:chgData name="Zavaroni, Giada (Costa)" userId="56f11450-436b-4e1d-a965-2d5d762f9451" providerId="ADAL" clId="{F84EC0AF-8424-4C61-B80C-2A2FC907EA14}" dt="2022-12-28T08:40:22.886" v="69" actId="20577"/>
          <ac:spMkLst>
            <pc:docMk/>
            <pc:sldMk cId="4196709411" sldId="256"/>
            <ac:spMk id="12" creationId="{4197A989-3245-47A6-AAB3-3C6D67C51102}"/>
          </ac:spMkLst>
        </pc:spChg>
      </pc:sldChg>
      <pc:sldChg chg="modSp mod">
        <pc:chgData name="Zavaroni, Giada (Costa)" userId="56f11450-436b-4e1d-a965-2d5d762f9451" providerId="ADAL" clId="{F84EC0AF-8424-4C61-B80C-2A2FC907EA14}" dt="2022-12-27T09:24:26.241" v="15" actId="113"/>
        <pc:sldMkLst>
          <pc:docMk/>
          <pc:sldMk cId="218515054" sldId="257"/>
        </pc:sldMkLst>
        <pc:spChg chg="mod">
          <ac:chgData name="Zavaroni, Giada (Costa)" userId="56f11450-436b-4e1d-a965-2d5d762f9451" providerId="ADAL" clId="{F84EC0AF-8424-4C61-B80C-2A2FC907EA14}" dt="2022-12-27T09:24:26.241" v="15" actId="113"/>
          <ac:spMkLst>
            <pc:docMk/>
            <pc:sldMk cId="218515054" sldId="257"/>
            <ac:spMk id="9" creationId="{297AE9C8-BA31-48DF-878C-D746E5608C1D}"/>
          </ac:spMkLst>
        </pc:spChg>
      </pc:sldChg>
      <pc:sldChg chg="modSp mod">
        <pc:chgData name="Zavaroni, Giada (Costa)" userId="56f11450-436b-4e1d-a965-2d5d762f9451" providerId="ADAL" clId="{F84EC0AF-8424-4C61-B80C-2A2FC907EA14}" dt="2022-12-27T09:27:49.798" v="63" actId="113"/>
        <pc:sldMkLst>
          <pc:docMk/>
          <pc:sldMk cId="986011728" sldId="258"/>
        </pc:sldMkLst>
        <pc:spChg chg="mod">
          <ac:chgData name="Zavaroni, Giada (Costa)" userId="56f11450-436b-4e1d-a965-2d5d762f9451" providerId="ADAL" clId="{F84EC0AF-8424-4C61-B80C-2A2FC907EA14}" dt="2022-12-27T09:27:49.798" v="63" actId="113"/>
          <ac:spMkLst>
            <pc:docMk/>
            <pc:sldMk cId="986011728" sldId="258"/>
            <ac:spMk id="11" creationId="{11397919-7731-4F40-A8F4-58668D901A53}"/>
          </ac:spMkLst>
        </pc:spChg>
      </pc:sldChg>
      <pc:sldChg chg="modSp mod">
        <pc:chgData name="Zavaroni, Giada (Costa)" userId="56f11450-436b-4e1d-a965-2d5d762f9451" providerId="ADAL" clId="{F84EC0AF-8424-4C61-B80C-2A2FC907EA14}" dt="2022-12-28T09:04:41.177" v="485" actId="14734"/>
        <pc:sldMkLst>
          <pc:docMk/>
          <pc:sldMk cId="3204123420" sldId="260"/>
        </pc:sldMkLst>
        <pc:graphicFrameChg chg="mod modGraphic">
          <ac:chgData name="Zavaroni, Giada (Costa)" userId="56f11450-436b-4e1d-a965-2d5d762f9451" providerId="ADAL" clId="{F84EC0AF-8424-4C61-B80C-2A2FC907EA14}" dt="2022-12-28T09:01:06.404" v="360" actId="14734"/>
          <ac:graphicFrameMkLst>
            <pc:docMk/>
            <pc:sldMk cId="3204123420" sldId="260"/>
            <ac:graphicFrameMk id="4" creationId="{CF68C11A-979B-4F1A-B6DD-D8B35B432A16}"/>
          </ac:graphicFrameMkLst>
        </pc:graphicFrameChg>
        <pc:graphicFrameChg chg="mod modGraphic">
          <ac:chgData name="Zavaroni, Giada (Costa)" userId="56f11450-436b-4e1d-a965-2d5d762f9451" providerId="ADAL" clId="{F84EC0AF-8424-4C61-B80C-2A2FC907EA14}" dt="2022-12-28T09:04:41.177" v="485" actId="14734"/>
          <ac:graphicFrameMkLst>
            <pc:docMk/>
            <pc:sldMk cId="3204123420" sldId="260"/>
            <ac:graphicFrameMk id="5" creationId="{CBE41D7F-99D1-4195-B89B-089ACFB71D4C}"/>
          </ac:graphicFrameMkLst>
        </pc:graphicFrameChg>
      </pc:sldChg>
      <pc:sldChg chg="modSp mod">
        <pc:chgData name="Zavaroni, Giada (Costa)" userId="56f11450-436b-4e1d-a965-2d5d762f9451" providerId="ADAL" clId="{F84EC0AF-8424-4C61-B80C-2A2FC907EA14}" dt="2022-12-28T09:13:30.526" v="522" actId="20577"/>
        <pc:sldMkLst>
          <pc:docMk/>
          <pc:sldMk cId="2525475778" sldId="261"/>
        </pc:sldMkLst>
        <pc:graphicFrameChg chg="modGraphic">
          <ac:chgData name="Zavaroni, Giada (Costa)" userId="56f11450-436b-4e1d-a965-2d5d762f9451" providerId="ADAL" clId="{F84EC0AF-8424-4C61-B80C-2A2FC907EA14}" dt="2022-12-28T09:13:30.526" v="522" actId="20577"/>
          <ac:graphicFrameMkLst>
            <pc:docMk/>
            <pc:sldMk cId="2525475778" sldId="261"/>
            <ac:graphicFrameMk id="4" creationId="{CF68C11A-979B-4F1A-B6DD-D8B35B432A16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B4A638B-7CC7-4CEC-81AA-2734D51B46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es-ar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9D085D7-7290-4977-A5C9-73FB33A7C2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ar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35817A5-7652-42E9-989F-3F2D4D170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68673D0-8F4A-495F-834B-161F24BD5611}" type="datetimeFigureOut">
              <a:rPr lang="it-IT" smtClean="0"/>
              <a:t>18/01/2023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EDFB273-E100-4BCE-ABCC-9F9EF2B73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0A3848A-BC77-44E0-88AC-EB6A29ABC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764709E-2542-4611-9082-7D207A12BE7C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5733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5FE29E-38EF-4399-BAEA-C09D13028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ar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C9D66EB-D5FC-4863-8BA0-B27CE91A69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es-ar"/>
              <a:t>Fare clic per modificare gli stili del testo dello schema</a:t>
            </a:r>
          </a:p>
          <a:p>
            <a:pPr lvl="1" rtl="0"/>
            <a:r>
              <a:rPr lang="es-ar"/>
              <a:t>Secondo livello</a:t>
            </a:r>
          </a:p>
          <a:p>
            <a:pPr lvl="2" rtl="0"/>
            <a:r>
              <a:rPr lang="es-ar"/>
              <a:t>Terzo livello</a:t>
            </a:r>
          </a:p>
          <a:p>
            <a:pPr lvl="3" rtl="0"/>
            <a:r>
              <a:rPr lang="es-ar"/>
              <a:t>Quarto livello</a:t>
            </a:r>
          </a:p>
          <a:p>
            <a:pPr lvl="4" rtl="0"/>
            <a:r>
              <a:rPr lang="es-ar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CE8439A-E66F-4B34-A29C-5041EFD6A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68673D0-8F4A-495F-834B-161F24BD5611}" type="datetimeFigureOut">
              <a:rPr lang="it-IT" smtClean="0"/>
              <a:t>18/01/2023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35615CE-933F-440F-A333-65E5FF05B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FF111EA-2625-4C8A-9A76-2C6F01DED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764709E-2542-4611-9082-7D207A12BE7C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9464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81F8E0D-4D6A-4164-9745-B438DEDB10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es-ar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5C53C60-667E-46AC-B5A7-581155AA81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 rtlCol="0"/>
          <a:lstStyle/>
          <a:p>
            <a:pPr lvl="0" rtl="0"/>
            <a:r>
              <a:rPr lang="es-ar"/>
              <a:t>Fare clic per modificare gli stili del testo dello schema</a:t>
            </a:r>
          </a:p>
          <a:p>
            <a:pPr lvl="1" rtl="0"/>
            <a:r>
              <a:rPr lang="es-ar"/>
              <a:t>Secondo livello</a:t>
            </a:r>
          </a:p>
          <a:p>
            <a:pPr lvl="2" rtl="0"/>
            <a:r>
              <a:rPr lang="es-ar"/>
              <a:t>Terzo livello</a:t>
            </a:r>
          </a:p>
          <a:p>
            <a:pPr lvl="3" rtl="0"/>
            <a:r>
              <a:rPr lang="es-ar"/>
              <a:t>Quarto livello</a:t>
            </a:r>
          </a:p>
          <a:p>
            <a:pPr lvl="4" rtl="0"/>
            <a:r>
              <a:rPr lang="es-ar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57CE894-5824-4949-83A1-7CE5E61AA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68673D0-8F4A-495F-834B-161F24BD5611}" type="datetimeFigureOut">
              <a:rPr lang="it-IT" smtClean="0"/>
              <a:t>18/01/2023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B8B24D7-BC13-49B3-AE41-B9C4A6E1E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D144466-E157-4DFC-91BA-9F0994569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764709E-2542-4611-9082-7D207A12BE7C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7180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8CCC426-A886-4EC5-B5AC-6EF07355E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ar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B6069EC-B306-4CAF-B247-E9A3A1691D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s-ar"/>
              <a:t>Fare clic per modificare gli stili del testo dello schema</a:t>
            </a:r>
          </a:p>
          <a:p>
            <a:pPr lvl="1" rtl="0"/>
            <a:r>
              <a:rPr lang="es-ar"/>
              <a:t>Secondo livello</a:t>
            </a:r>
          </a:p>
          <a:p>
            <a:pPr lvl="2" rtl="0"/>
            <a:r>
              <a:rPr lang="es-ar"/>
              <a:t>Terzo livello</a:t>
            </a:r>
          </a:p>
          <a:p>
            <a:pPr lvl="3" rtl="0"/>
            <a:r>
              <a:rPr lang="es-ar"/>
              <a:t>Quarto livello</a:t>
            </a:r>
          </a:p>
          <a:p>
            <a:pPr lvl="4" rtl="0"/>
            <a:r>
              <a:rPr lang="es-ar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34EB510-D24D-4E95-8A94-FA88D6AB0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68673D0-8F4A-495F-834B-161F24BD5611}" type="datetimeFigureOut">
              <a:rPr lang="it-IT" smtClean="0"/>
              <a:t>18/01/2023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3D2C83B-8708-4467-AD1D-56622FB35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6C263CF-9536-4BA8-8898-87D823554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764709E-2542-4611-9082-7D207A12BE7C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3539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F66D3DE-89D2-4091-BB44-690A9F9E0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es-ar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A7A9762-67EB-49DB-882B-3030ADCFAB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ar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53032A6-5A99-4F37-A55C-14FF22826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68673D0-8F4A-495F-834B-161F24BD5611}" type="datetimeFigureOut">
              <a:rPr lang="it-IT" smtClean="0"/>
              <a:t>18/01/2023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BE330DD-CDEE-4E25-A836-60FCA6426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B83470B-F173-4973-A942-A634231CC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764709E-2542-4611-9082-7D207A12BE7C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3072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6CE4A52-B78D-4775-AF04-EEE8594DF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ar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9A30E57-38A0-4365-AD10-7872A83489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rtlCol="0"/>
          <a:lstStyle/>
          <a:p>
            <a:pPr lvl="0" rtl="0"/>
            <a:r>
              <a:rPr lang="es-ar"/>
              <a:t>Fare clic per modificare gli stili del testo dello schema</a:t>
            </a:r>
          </a:p>
          <a:p>
            <a:pPr lvl="1" rtl="0"/>
            <a:r>
              <a:rPr lang="es-ar"/>
              <a:t>Secondo livello</a:t>
            </a:r>
          </a:p>
          <a:p>
            <a:pPr lvl="2" rtl="0"/>
            <a:r>
              <a:rPr lang="es-ar"/>
              <a:t>Terzo livello</a:t>
            </a:r>
          </a:p>
          <a:p>
            <a:pPr lvl="3" rtl="0"/>
            <a:r>
              <a:rPr lang="es-ar"/>
              <a:t>Quarto livello</a:t>
            </a:r>
          </a:p>
          <a:p>
            <a:pPr lvl="4" rtl="0"/>
            <a:r>
              <a:rPr lang="es-ar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0FF1D37-DBC8-4D88-A266-AED6BD1FB5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es-ar"/>
              <a:t>Fare clic per modificare gli stili del testo dello schema</a:t>
            </a:r>
          </a:p>
          <a:p>
            <a:pPr lvl="1" rtl="0"/>
            <a:r>
              <a:rPr lang="es-ar"/>
              <a:t>Secondo livello</a:t>
            </a:r>
          </a:p>
          <a:p>
            <a:pPr lvl="2" rtl="0"/>
            <a:r>
              <a:rPr lang="es-ar"/>
              <a:t>Terzo livello</a:t>
            </a:r>
          </a:p>
          <a:p>
            <a:pPr lvl="3" rtl="0"/>
            <a:r>
              <a:rPr lang="es-ar"/>
              <a:t>Quarto livello</a:t>
            </a:r>
          </a:p>
          <a:p>
            <a:pPr lvl="4" rtl="0"/>
            <a:r>
              <a:rPr lang="es-ar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91D4B10-4DF9-4977-994D-6656AF039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68673D0-8F4A-495F-834B-161F24BD5611}" type="datetimeFigureOut">
              <a:rPr lang="it-IT" smtClean="0"/>
              <a:t>18/01/2023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A3ABE48-2964-4725-8045-D2E9B4C80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B574AA1-BA81-40B7-A5FB-970E4D855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764709E-2542-4611-9082-7D207A12BE7C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3231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8F3393-27AE-4244-8D56-96D3CD770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es-ar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F79543B-578C-42F2-B9AE-19728AFE1E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ar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1531D0A-F6B4-44F4-8478-C06D4B3A52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 rtlCol="0"/>
          <a:lstStyle/>
          <a:p>
            <a:pPr lvl="0" rtl="0"/>
            <a:r>
              <a:rPr lang="es-ar"/>
              <a:t>Fare clic per modificare gli stili del testo dello schema</a:t>
            </a:r>
          </a:p>
          <a:p>
            <a:pPr lvl="1" rtl="0"/>
            <a:r>
              <a:rPr lang="es-ar"/>
              <a:t>Secondo livello</a:t>
            </a:r>
          </a:p>
          <a:p>
            <a:pPr lvl="2" rtl="0"/>
            <a:r>
              <a:rPr lang="es-ar"/>
              <a:t>Terzo livello</a:t>
            </a:r>
          </a:p>
          <a:p>
            <a:pPr lvl="3" rtl="0"/>
            <a:r>
              <a:rPr lang="es-ar"/>
              <a:t>Quarto livello</a:t>
            </a:r>
          </a:p>
          <a:p>
            <a:pPr lvl="4" rtl="0"/>
            <a:r>
              <a:rPr lang="es-ar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3B30E85F-22A6-4B39-9EF8-41F61C19E4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ar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4A944799-5F08-4C8F-BA77-3538F557E2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es-ar"/>
              <a:t>Fare clic per modificare gli stili del testo dello schema</a:t>
            </a:r>
          </a:p>
          <a:p>
            <a:pPr lvl="1" rtl="0"/>
            <a:r>
              <a:rPr lang="es-ar"/>
              <a:t>Secondo livello</a:t>
            </a:r>
          </a:p>
          <a:p>
            <a:pPr lvl="2" rtl="0"/>
            <a:r>
              <a:rPr lang="es-ar"/>
              <a:t>Terzo livello</a:t>
            </a:r>
          </a:p>
          <a:p>
            <a:pPr lvl="3" rtl="0"/>
            <a:r>
              <a:rPr lang="es-ar"/>
              <a:t>Quarto livello</a:t>
            </a:r>
          </a:p>
          <a:p>
            <a:pPr lvl="4" rtl="0"/>
            <a:r>
              <a:rPr lang="es-ar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F6FC941-BA3D-4324-83DD-B22A09008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68673D0-8F4A-495F-834B-161F24BD5611}" type="datetimeFigureOut">
              <a:rPr lang="it-IT" smtClean="0"/>
              <a:t>18/01/2023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53B1B760-6579-465F-B8FA-58E09EE59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D5523D3-E8A8-4928-9F6E-926259805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764709E-2542-4611-9082-7D207A12BE7C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3124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F1F9279-6DF9-4005-9909-63C268B07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ar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F8BEAD31-0F35-4C30-B62A-4D0283496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68673D0-8F4A-495F-834B-161F24BD5611}" type="datetimeFigureOut">
              <a:rPr lang="it-IT" smtClean="0"/>
              <a:t>18/01/2023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4D322EE-C752-46C5-BBA0-0CCFF1FFD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31CA2AB-A4DC-47FB-88DA-2C779EDC3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764709E-2542-4611-9082-7D207A12BE7C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1589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248F130A-0917-417E-B596-3225E8076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68673D0-8F4A-495F-834B-161F24BD5611}" type="datetimeFigureOut">
              <a:rPr lang="it-IT" smtClean="0"/>
              <a:t>18/01/2023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66463F3-5AF0-450E-B4EB-CF7206024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13B90C6-A761-42A8-A46F-344B3D47A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764709E-2542-4611-9082-7D207A12BE7C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3139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F69E17C-F1D8-43C7-83EC-C2C33363EF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es-ar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2420655-A3BE-43A4-8234-953127C080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es-ar"/>
              <a:t>Fare clic per modificare gli stili del testo dello schema</a:t>
            </a:r>
          </a:p>
          <a:p>
            <a:pPr lvl="1" rtl="0"/>
            <a:r>
              <a:rPr lang="es-ar"/>
              <a:t>Secondo livello</a:t>
            </a:r>
          </a:p>
          <a:p>
            <a:pPr lvl="2" rtl="0"/>
            <a:r>
              <a:rPr lang="es-ar"/>
              <a:t>Terzo livello</a:t>
            </a:r>
          </a:p>
          <a:p>
            <a:pPr lvl="3" rtl="0"/>
            <a:r>
              <a:rPr lang="es-ar"/>
              <a:t>Quarto livello</a:t>
            </a:r>
          </a:p>
          <a:p>
            <a:pPr lvl="4" rtl="0"/>
            <a:r>
              <a:rPr lang="es-ar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0A9E030-D57F-47A8-B50A-5FE242FBFA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ar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856D5BE-9D57-4BDB-9A04-7768DE1CD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68673D0-8F4A-495F-834B-161F24BD5611}" type="datetimeFigureOut">
              <a:rPr lang="it-IT" smtClean="0"/>
              <a:t>18/01/2023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C253FFA-377D-4A3E-B6F6-AAEB5C9BE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55D92BB-78E8-4C4F-AC9A-8D24A2259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764709E-2542-4611-9082-7D207A12BE7C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5366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DAAD5F-739E-403D-A7E0-EBB0514E8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es-ar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03E8492-112B-45A6-8ABC-D82087484C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2AA3D0E-83DB-46CF-B121-3D0707180C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ar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82683-E933-4A69-8E8E-2C92B0A9B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68673D0-8F4A-495F-834B-161F24BD5611}" type="datetimeFigureOut">
              <a:rPr lang="it-IT" smtClean="0"/>
              <a:t>18/01/2023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9DD2689-412F-452A-AD4E-B4675CAD3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F69D994-3D8B-4FAF-B507-E17D56DD9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764709E-2542-4611-9082-7D207A12BE7C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3596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D40201AE-CFDD-465B-8313-26A33871F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s-ar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EBC085E-EF4D-46F9-B00D-266DE95F8C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ar"/>
              <a:t>Fare clic per modificare gli stili del testo dello schema</a:t>
            </a:r>
          </a:p>
          <a:p>
            <a:pPr lvl="1" rtl="0"/>
            <a:r>
              <a:rPr lang="es-ar"/>
              <a:t>Secondo livello</a:t>
            </a:r>
          </a:p>
          <a:p>
            <a:pPr lvl="2" rtl="0"/>
            <a:r>
              <a:rPr lang="es-ar"/>
              <a:t>Terzo livello</a:t>
            </a:r>
          </a:p>
          <a:p>
            <a:pPr lvl="3" rtl="0"/>
            <a:r>
              <a:rPr lang="es-ar"/>
              <a:t>Quarto livello</a:t>
            </a:r>
          </a:p>
          <a:p>
            <a:pPr lvl="4" rtl="0"/>
            <a:r>
              <a:rPr lang="es-ar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CF96279-7112-41BB-B220-9813094DA4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868673D0-8F4A-495F-834B-161F24BD5611}" type="datetimeFigureOut">
              <a:rPr lang="it-IT" smtClean="0"/>
              <a:t>18/01/2023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CD82372-52B4-4768-8126-E40DC208E4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58C5FE5-7FE4-4C24-BD6D-7B5BAFB452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F764709E-2542-4611-9082-7D207A12BE7C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9735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o 6">
            <a:extLst>
              <a:ext uri="{FF2B5EF4-FFF2-40B4-BE49-F238E27FC236}">
                <a16:creationId xmlns:a16="http://schemas.microsoft.com/office/drawing/2014/main" id="{56EEBA9E-CBA3-4146-95B9-AD233C2B883C}"/>
              </a:ext>
            </a:extLst>
          </p:cNvPr>
          <p:cNvGrpSpPr/>
          <p:nvPr/>
        </p:nvGrpSpPr>
        <p:grpSpPr>
          <a:xfrm>
            <a:off x="770897" y="530448"/>
            <a:ext cx="2771278" cy="1378646"/>
            <a:chOff x="864561" y="1515869"/>
            <a:chExt cx="2901906" cy="1378646"/>
          </a:xfrm>
        </p:grpSpPr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C0A0BD6A-9147-4B7A-9233-D00D253D5D83}"/>
                </a:ext>
              </a:extLst>
            </p:cNvPr>
            <p:cNvSpPr txBox="1"/>
            <p:nvPr/>
          </p:nvSpPr>
          <p:spPr>
            <a:xfrm>
              <a:off x="864561" y="1515869"/>
              <a:ext cx="2797331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rtl="0"/>
              <a:r>
                <a:rPr lang="es-ar" sz="2000">
                  <a:solidFill>
                    <a:srgbClr val="0071A3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SIMPLICIDAD</a:t>
              </a:r>
            </a:p>
          </p:txBody>
        </p:sp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22844CF2-0015-4FA9-AB5D-58F01A0303C5}"/>
                </a:ext>
              </a:extLst>
            </p:cNvPr>
            <p:cNvSpPr txBox="1"/>
            <p:nvPr/>
          </p:nvSpPr>
          <p:spPr>
            <a:xfrm>
              <a:off x="878735" y="1894241"/>
              <a:ext cx="2887732" cy="10002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rtl="0"/>
              <a:r>
                <a:rPr lang="es-ar" sz="1300">
                  <a:solidFill>
                    <a:srgbClr val="505A56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Tres nuevas ofertas </a:t>
              </a:r>
              <a:r>
                <a:rPr lang="es-ar" sz="1300" b="1">
                  <a:solidFill>
                    <a:srgbClr val="505A56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transparentes</a:t>
              </a:r>
              <a:r>
                <a:rPr lang="es-ar" sz="1300">
                  <a:solidFill>
                    <a:srgbClr val="505A56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, </a:t>
              </a:r>
              <a:r>
                <a:rPr lang="es-ar" sz="1300" b="1">
                  <a:solidFill>
                    <a:srgbClr val="505A56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fáciles de entender y comunicar</a:t>
              </a:r>
              <a:r>
                <a:rPr lang="es-ar" sz="1300">
                  <a:solidFill>
                    <a:srgbClr val="505A56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. </a:t>
              </a:r>
            </a:p>
            <a:p>
              <a:pPr rtl="0"/>
              <a:r>
                <a:rPr lang="es-ar" sz="1300">
                  <a:solidFill>
                    <a:srgbClr val="505A56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Sin costos ocultos: los gastos de servicio y los impuestos están siempre incluidos.</a:t>
              </a:r>
              <a:endParaRPr lang="it-IT" sz="1300" dirty="0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10" name="Gruppo 9">
            <a:extLst>
              <a:ext uri="{FF2B5EF4-FFF2-40B4-BE49-F238E27FC236}">
                <a16:creationId xmlns:a16="http://schemas.microsoft.com/office/drawing/2014/main" id="{3606EDC2-8907-4653-A00B-7EFAD3F8AEC0}"/>
              </a:ext>
            </a:extLst>
          </p:cNvPr>
          <p:cNvGrpSpPr/>
          <p:nvPr/>
        </p:nvGrpSpPr>
        <p:grpSpPr>
          <a:xfrm>
            <a:off x="4061477" y="530448"/>
            <a:ext cx="3200455" cy="978536"/>
            <a:chOff x="4611894" y="1515869"/>
            <a:chExt cx="3200455" cy="978536"/>
          </a:xfrm>
        </p:grpSpPr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3B87BA9D-B49E-4F3A-AF76-507F41A31B32}"/>
                </a:ext>
              </a:extLst>
            </p:cNvPr>
            <p:cNvSpPr txBox="1"/>
            <p:nvPr/>
          </p:nvSpPr>
          <p:spPr>
            <a:xfrm>
              <a:off x="4611894" y="1515869"/>
              <a:ext cx="3200455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rtl="0"/>
              <a:r>
                <a:rPr lang="es-ar" sz="2000">
                  <a:solidFill>
                    <a:srgbClr val="0071A3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PERSONALIZACIÓN</a:t>
              </a:r>
            </a:p>
          </p:txBody>
        </p: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4197A989-3245-47A6-AAB3-3C6D67C51102}"/>
                </a:ext>
              </a:extLst>
            </p:cNvPr>
            <p:cNvSpPr txBox="1"/>
            <p:nvPr/>
          </p:nvSpPr>
          <p:spPr>
            <a:xfrm>
              <a:off x="4611894" y="1894241"/>
              <a:ext cx="2992662" cy="6001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rtl="0"/>
              <a:r>
                <a:rPr lang="es-ar" sz="1300" b="1">
                  <a:solidFill>
                    <a:srgbClr val="505A56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Aumento de los niveles de experiencia:</a:t>
              </a:r>
              <a:endParaRPr lang="en-US" sz="1300" dirty="0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rtl="0"/>
              <a:r>
                <a:rPr lang="es-ar" sz="1300">
                  <a:solidFill>
                    <a:srgbClr val="505A56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todo el mundo disfruta de las vacaciones de sus sueños a bordo y en tierra.</a:t>
              </a:r>
              <a:endParaRPr lang="it-IT" sz="1300" dirty="0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D8C549B2-7802-4552-920A-0EAB19863E9C}"/>
              </a:ext>
            </a:extLst>
          </p:cNvPr>
          <p:cNvGrpSpPr/>
          <p:nvPr/>
        </p:nvGrpSpPr>
        <p:grpSpPr>
          <a:xfrm>
            <a:off x="7134103" y="530442"/>
            <a:ext cx="3758797" cy="1645747"/>
            <a:chOff x="8359227" y="1515869"/>
            <a:chExt cx="3226567" cy="700924"/>
          </a:xfrm>
        </p:grpSpPr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D2D68EC3-D389-4B94-83B3-5CED77E4CE02}"/>
                </a:ext>
              </a:extLst>
            </p:cNvPr>
            <p:cNvSpPr txBox="1"/>
            <p:nvPr/>
          </p:nvSpPr>
          <p:spPr>
            <a:xfrm>
              <a:off x="8359227" y="1515869"/>
              <a:ext cx="2797331" cy="1310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rtl="0"/>
              <a:r>
                <a:rPr lang="es-ar" sz="2000">
                  <a:solidFill>
                    <a:srgbClr val="0071A3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VALOR</a:t>
              </a:r>
            </a:p>
          </p:txBody>
        </p: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53B681D2-51D8-41BE-8B40-74E0CFE4CE73}"/>
                </a:ext>
              </a:extLst>
            </p:cNvPr>
            <p:cNvSpPr txBox="1"/>
            <p:nvPr/>
          </p:nvSpPr>
          <p:spPr>
            <a:xfrm>
              <a:off x="8359227" y="1679356"/>
              <a:ext cx="3226567" cy="5374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rtl="0"/>
              <a:r>
                <a:rPr lang="es-ar" sz="1300">
                  <a:solidFill>
                    <a:srgbClr val="505A56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En tarifas Todo Incluido y Súper Todo Incluido:</a:t>
              </a:r>
            </a:p>
            <a:p>
              <a:pPr rtl="0"/>
              <a:endParaRPr lang="it-IT" sz="400" dirty="0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  <a:p>
              <a:pPr marL="285750" indent="-285750" rtl="0">
                <a:buClr>
                  <a:srgbClr val="F9B000"/>
                </a:buClr>
                <a:buSzPct val="150000"/>
                <a:buFont typeface="Arial" panose="020B0604020202020204" pitchFamily="34" charset="0"/>
                <a:buChar char="•"/>
              </a:pPr>
              <a:r>
                <a:rPr lang="es-ar" sz="1300">
                  <a:solidFill>
                    <a:srgbClr val="505A56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el cliente </a:t>
              </a:r>
              <a:r>
                <a:rPr lang="es-ar" sz="1300" b="1">
                  <a:solidFill>
                    <a:srgbClr val="505A56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ahorra dinero en comparación con </a:t>
              </a:r>
              <a:r>
                <a:rPr lang="es-ar" sz="1300">
                  <a:solidFill>
                    <a:srgbClr val="505A56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la</a:t>
              </a:r>
              <a:r>
                <a:rPr lang="es-ar" sz="1300" b="1">
                  <a:solidFill>
                    <a:srgbClr val="505A56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 </a:t>
              </a:r>
              <a:r>
                <a:rPr lang="es-ar" sz="1300">
                  <a:solidFill>
                    <a:srgbClr val="505A56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compra de paquetes </a:t>
              </a:r>
              <a:r>
                <a:rPr lang="en" sz="1300" b="1">
                  <a:solidFill>
                    <a:srgbClr val="505A56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a bordo</a:t>
              </a:r>
              <a:r>
                <a:rPr lang="en" sz="1300">
                  <a:solidFill>
                    <a:srgbClr val="505A56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.</a:t>
              </a:r>
            </a:p>
            <a:p>
              <a:pPr marL="285750" indent="-285750" rtl="0">
                <a:buClr>
                  <a:srgbClr val="F9B000"/>
                </a:buClr>
                <a:buSzPct val="150000"/>
                <a:buFont typeface="Arial" panose="020B0604020202020204" pitchFamily="34" charset="0"/>
                <a:buChar char="•"/>
              </a:pPr>
              <a:r>
                <a:rPr lang="es-ar" sz="1300" b="1">
                  <a:solidFill>
                    <a:srgbClr val="505A56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Aumentas tus ingresos </a:t>
              </a:r>
              <a:r>
                <a:rPr lang="es-ar" sz="1300">
                  <a:solidFill>
                    <a:srgbClr val="505A56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gracias a las comisiones que se incrementan en función de la tarifa reservada.</a:t>
              </a:r>
              <a:endParaRPr lang="it-IT" sz="1300" dirty="0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endParaRPr>
            </a:p>
          </p:txBody>
        </p:sp>
      </p:grpSp>
      <p:cxnSp>
        <p:nvCxnSpPr>
          <p:cNvPr id="17" name="Connettore 1 7">
            <a:extLst>
              <a:ext uri="{FF2B5EF4-FFF2-40B4-BE49-F238E27FC236}">
                <a16:creationId xmlns:a16="http://schemas.microsoft.com/office/drawing/2014/main" id="{5B26BC50-C190-44F3-8A75-159935CE0DFF}"/>
              </a:ext>
            </a:extLst>
          </p:cNvPr>
          <p:cNvCxnSpPr>
            <a:cxnSpLocks/>
          </p:cNvCxnSpPr>
          <p:nvPr/>
        </p:nvCxnSpPr>
        <p:spPr>
          <a:xfrm>
            <a:off x="6993334" y="530442"/>
            <a:ext cx="0" cy="1661993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ttangolo 17">
            <a:extLst>
              <a:ext uri="{FF2B5EF4-FFF2-40B4-BE49-F238E27FC236}">
                <a16:creationId xmlns:a16="http://schemas.microsoft.com/office/drawing/2014/main" id="{17EA3787-8B08-485D-93C6-AA5A13385E9B}"/>
              </a:ext>
            </a:extLst>
          </p:cNvPr>
          <p:cNvSpPr/>
          <p:nvPr/>
        </p:nvSpPr>
        <p:spPr>
          <a:xfrm>
            <a:off x="875004" y="3329126"/>
            <a:ext cx="10441991" cy="532890"/>
          </a:xfrm>
          <a:prstGeom prst="rect">
            <a:avLst/>
          </a:prstGeom>
          <a:solidFill>
            <a:srgbClr val="007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ar" sz="2400" b="1">
                <a:latin typeface="Poppins" panose="00000500000000000000" pitchFamily="2" charset="0"/>
                <a:cs typeface="Poppins" panose="00000500000000000000" pitchFamily="2" charset="0"/>
              </a:rPr>
              <a:t>ELEMENTOS DEL NUEVO SISTEMA TARIFARIO</a:t>
            </a:r>
            <a:endParaRPr lang="it-IT" sz="2400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D8A590EF-3FE8-40B5-8C5D-1C40355D2E34}"/>
              </a:ext>
            </a:extLst>
          </p:cNvPr>
          <p:cNvSpPr/>
          <p:nvPr/>
        </p:nvSpPr>
        <p:spPr>
          <a:xfrm>
            <a:off x="875004" y="4172964"/>
            <a:ext cx="10441991" cy="532889"/>
          </a:xfrm>
          <a:prstGeom prst="rect">
            <a:avLst/>
          </a:prstGeom>
          <a:solidFill>
            <a:srgbClr val="007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ar" sz="2400" b="1">
                <a:latin typeface="Poppins" panose="00000500000000000000" pitchFamily="2" charset="0"/>
                <a:cs typeface="Poppins" panose="00000500000000000000" pitchFamily="2" charset="0"/>
              </a:rPr>
              <a:t>CARACTERÍSTICAS DE LOS NUEVOS PAQUETES</a:t>
            </a:r>
            <a:endParaRPr lang="it-IT" sz="2400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56C7F2B4-E139-4F79-B289-2040D48E0D58}"/>
              </a:ext>
            </a:extLst>
          </p:cNvPr>
          <p:cNvSpPr/>
          <p:nvPr/>
        </p:nvSpPr>
        <p:spPr>
          <a:xfrm>
            <a:off x="875003" y="4969422"/>
            <a:ext cx="10441991" cy="532889"/>
          </a:xfrm>
          <a:prstGeom prst="rect">
            <a:avLst/>
          </a:prstGeom>
          <a:solidFill>
            <a:srgbClr val="007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ar" sz="2400" b="1">
                <a:latin typeface="Poppins" panose="00000500000000000000" pitchFamily="2" charset="0"/>
                <a:cs typeface="Poppins" panose="00000500000000000000" pitchFamily="2" charset="0"/>
              </a:rPr>
              <a:t>SEGURO EUROP ASSISTANCE</a:t>
            </a:r>
          </a:p>
        </p:txBody>
      </p:sp>
      <p:cxnSp>
        <p:nvCxnSpPr>
          <p:cNvPr id="29" name="Connettore 1 7">
            <a:extLst>
              <a:ext uri="{FF2B5EF4-FFF2-40B4-BE49-F238E27FC236}">
                <a16:creationId xmlns:a16="http://schemas.microsoft.com/office/drawing/2014/main" id="{AC33D1E9-CC55-4E67-9BD8-BF1C3A1D427C}"/>
              </a:ext>
            </a:extLst>
          </p:cNvPr>
          <p:cNvCxnSpPr>
            <a:cxnSpLocks/>
          </p:cNvCxnSpPr>
          <p:nvPr/>
        </p:nvCxnSpPr>
        <p:spPr>
          <a:xfrm>
            <a:off x="3923134" y="530442"/>
            <a:ext cx="0" cy="1661993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1 7">
            <a:extLst>
              <a:ext uri="{FF2B5EF4-FFF2-40B4-BE49-F238E27FC236}">
                <a16:creationId xmlns:a16="http://schemas.microsoft.com/office/drawing/2014/main" id="{67007A0B-CDC7-4F8B-9A53-BA19003C5055}"/>
              </a:ext>
            </a:extLst>
          </p:cNvPr>
          <p:cNvCxnSpPr>
            <a:cxnSpLocks/>
          </p:cNvCxnSpPr>
          <p:nvPr/>
        </p:nvCxnSpPr>
        <p:spPr>
          <a:xfrm>
            <a:off x="639870" y="530442"/>
            <a:ext cx="0" cy="1661993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ttangolo 30">
            <a:extLst>
              <a:ext uri="{FF2B5EF4-FFF2-40B4-BE49-F238E27FC236}">
                <a16:creationId xmlns:a16="http://schemas.microsoft.com/office/drawing/2014/main" id="{817378A0-DF63-4B3A-BA58-A8117F5483AD}"/>
              </a:ext>
            </a:extLst>
          </p:cNvPr>
          <p:cNvSpPr/>
          <p:nvPr/>
        </p:nvSpPr>
        <p:spPr>
          <a:xfrm>
            <a:off x="875004" y="5938050"/>
            <a:ext cx="10441991" cy="125542"/>
          </a:xfrm>
          <a:prstGeom prst="rect">
            <a:avLst/>
          </a:prstGeom>
          <a:solidFill>
            <a:srgbClr val="007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sz="2400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02FCA366-D936-49C1-B735-D6B28D9C7113}"/>
              </a:ext>
            </a:extLst>
          </p:cNvPr>
          <p:cNvSpPr/>
          <p:nvPr/>
        </p:nvSpPr>
        <p:spPr>
          <a:xfrm>
            <a:off x="875003" y="2569616"/>
            <a:ext cx="10441991" cy="532889"/>
          </a:xfrm>
          <a:prstGeom prst="rect">
            <a:avLst/>
          </a:prstGeom>
          <a:solidFill>
            <a:srgbClr val="007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ar" sz="2400" b="1">
                <a:latin typeface="Poppins" panose="00000500000000000000" pitchFamily="2" charset="0"/>
                <a:cs typeface="Poppins" panose="00000500000000000000" pitchFamily="2" charset="0"/>
              </a:rPr>
              <a:t>NORMAS DE ACUMULACIÓN DE PUNTOS Costa Club </a:t>
            </a:r>
            <a:endParaRPr lang="it-IT" sz="2400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709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F94D4436-7F25-460A-96EA-F71C8D78C796}"/>
              </a:ext>
            </a:extLst>
          </p:cNvPr>
          <p:cNvSpPr/>
          <p:nvPr/>
        </p:nvSpPr>
        <p:spPr>
          <a:xfrm>
            <a:off x="1386840" y="1188720"/>
            <a:ext cx="3733800" cy="1234440"/>
          </a:xfrm>
          <a:prstGeom prst="rect">
            <a:avLst/>
          </a:prstGeom>
          <a:noFill/>
          <a:ln w="38100">
            <a:solidFill>
              <a:srgbClr val="007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79933DB2-A96D-423D-A01B-BDA42A365913}"/>
              </a:ext>
            </a:extLst>
          </p:cNvPr>
          <p:cNvSpPr/>
          <p:nvPr/>
        </p:nvSpPr>
        <p:spPr>
          <a:xfrm>
            <a:off x="5366030" y="1188720"/>
            <a:ext cx="3733800" cy="1234440"/>
          </a:xfrm>
          <a:prstGeom prst="rect">
            <a:avLst/>
          </a:prstGeom>
          <a:noFill/>
          <a:ln w="38100">
            <a:solidFill>
              <a:srgbClr val="007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630FDFB-9CE4-4E5B-BFBB-025AB93F6174}"/>
              </a:ext>
            </a:extLst>
          </p:cNvPr>
          <p:cNvSpPr txBox="1"/>
          <p:nvPr/>
        </p:nvSpPr>
        <p:spPr>
          <a:xfrm>
            <a:off x="2571649" y="1372433"/>
            <a:ext cx="274558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rtl="0"/>
            <a:r>
              <a:rPr lang="es-ar" sz="2000" b="1">
                <a:solidFill>
                  <a:srgbClr val="0071A3"/>
                </a:solidFill>
                <a:latin typeface="Poppins ExtraBold" pitchFamily="2" charset="77"/>
                <a:cs typeface="Poppins ExtraBold" pitchFamily="2" charset="77"/>
              </a:rPr>
              <a:t>MIS BEBIDAS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713ABD45-ADE5-4F3B-A3DC-A38F5A5A77AC}"/>
              </a:ext>
            </a:extLst>
          </p:cNvPr>
          <p:cNvSpPr txBox="1"/>
          <p:nvPr/>
        </p:nvSpPr>
        <p:spPr>
          <a:xfrm>
            <a:off x="6464850" y="1394334"/>
            <a:ext cx="257110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rtl="0"/>
            <a:r>
              <a:rPr lang="es-ar" sz="2000" b="1">
                <a:solidFill>
                  <a:srgbClr val="0071A3"/>
                </a:solidFill>
                <a:latin typeface="Poppins ExtraBold" pitchFamily="2" charset="77"/>
                <a:cs typeface="Poppins ExtraBold" pitchFamily="2" charset="77"/>
              </a:rPr>
              <a:t>MIS EXCURSIONES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D4C6E406-312A-4F8A-B9C5-73AB2EE9BEF6}"/>
              </a:ext>
            </a:extLst>
          </p:cNvPr>
          <p:cNvSpPr txBox="1"/>
          <p:nvPr/>
        </p:nvSpPr>
        <p:spPr>
          <a:xfrm>
            <a:off x="2571648" y="1746052"/>
            <a:ext cx="2745580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rtl="0"/>
            <a:r>
              <a:rPr lang="es-ar" sz="1050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Cafés, refrescos y una selección</a:t>
            </a:r>
          </a:p>
          <a:p>
            <a:pPr rtl="0"/>
            <a:r>
              <a:rPr lang="es-ar" sz="1050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 nuestros mejores cócteles y vinos</a:t>
            </a:r>
          </a:p>
          <a:p>
            <a:pPr rtl="0"/>
            <a:r>
              <a:rPr lang="es-ar" sz="1050" b="1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¡cuando quiera!</a:t>
            </a:r>
            <a:endParaRPr lang="it-IT" sz="1100" b="1" dirty="0">
              <a:latin typeface="Poppins ExtraLight" pitchFamily="2" charset="77"/>
              <a:cs typeface="Poppins ExtraLight" pitchFamily="2" charset="77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297AE9C8-BA31-48DF-878C-D746E5608C1D}"/>
              </a:ext>
            </a:extLst>
          </p:cNvPr>
          <p:cNvSpPr txBox="1"/>
          <p:nvPr/>
        </p:nvSpPr>
        <p:spPr>
          <a:xfrm>
            <a:off x="6464850" y="1866344"/>
            <a:ext cx="252211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rtl="0"/>
            <a:r>
              <a:rPr lang="es-ar" sz="1050" b="1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Cuatro</a:t>
            </a:r>
            <a:r>
              <a:rPr lang="es-ar" sz="1050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s-ar" sz="1050" b="1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excursiones de medio día</a:t>
            </a:r>
            <a:r>
              <a:rPr lang="es-ar" sz="1050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de gran calidad</a:t>
            </a:r>
            <a:endParaRPr lang="it-IT" sz="1100" dirty="0">
              <a:latin typeface="Poppins ExtraLight" pitchFamily="2" charset="77"/>
              <a:cs typeface="Poppins ExtraLight" pitchFamily="2" charset="77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2C2BDFCB-FDDE-4394-9597-456D47422A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251" y="1294783"/>
            <a:ext cx="794837" cy="1031317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FEAA22A7-748A-42D1-9C9F-AB3520F2D6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4058" y="1310023"/>
            <a:ext cx="882764" cy="978568"/>
          </a:xfrm>
          <a:prstGeom prst="rect">
            <a:avLst/>
          </a:prstGeom>
        </p:spPr>
      </p:pic>
      <p:sp>
        <p:nvSpPr>
          <p:cNvPr id="2" name="Freccia a gallone 1">
            <a:extLst>
              <a:ext uri="{FF2B5EF4-FFF2-40B4-BE49-F238E27FC236}">
                <a16:creationId xmlns:a16="http://schemas.microsoft.com/office/drawing/2014/main" id="{D3EF4211-B891-4280-B2BA-537B1DF5928C}"/>
              </a:ext>
            </a:extLst>
          </p:cNvPr>
          <p:cNvSpPr/>
          <p:nvPr/>
        </p:nvSpPr>
        <p:spPr>
          <a:xfrm rot="5400000">
            <a:off x="5095075" y="2387083"/>
            <a:ext cx="266746" cy="550416"/>
          </a:xfrm>
          <a:prstGeom prst="chevron">
            <a:avLst/>
          </a:prstGeom>
          <a:solidFill>
            <a:srgbClr val="0071A3"/>
          </a:solidFill>
          <a:ln w="28575">
            <a:solidFill>
              <a:srgbClr val="007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>
              <a:solidFill>
                <a:schemeClr val="tx1"/>
              </a:solidFill>
            </a:endParaRP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4E410920-5D31-4D4B-AAFD-E087C1DEDD12}"/>
              </a:ext>
            </a:extLst>
          </p:cNvPr>
          <p:cNvSpPr/>
          <p:nvPr/>
        </p:nvSpPr>
        <p:spPr>
          <a:xfrm>
            <a:off x="1386840" y="3196939"/>
            <a:ext cx="2297393" cy="2602121"/>
          </a:xfrm>
          <a:prstGeom prst="rect">
            <a:avLst/>
          </a:prstGeom>
          <a:noFill/>
          <a:ln w="38100">
            <a:solidFill>
              <a:srgbClr val="007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1086B720-C1A4-49E5-A482-A5A09DB85E0F}"/>
              </a:ext>
            </a:extLst>
          </p:cNvPr>
          <p:cNvSpPr txBox="1"/>
          <p:nvPr/>
        </p:nvSpPr>
        <p:spPr>
          <a:xfrm>
            <a:off x="1647500" y="3252702"/>
            <a:ext cx="15407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es-ar" sz="2000" b="1" dirty="0">
                <a:solidFill>
                  <a:srgbClr val="0071A3"/>
                </a:solidFill>
                <a:latin typeface="Poppins ExtraBold" pitchFamily="2" charset="77"/>
                <a:cs typeface="Poppins ExtraBold" pitchFamily="2" charset="77"/>
              </a:rPr>
              <a:t>MI CRUCERO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40FC263C-8071-4199-B12C-907573F42141}"/>
              </a:ext>
            </a:extLst>
          </p:cNvPr>
          <p:cNvSpPr txBox="1"/>
          <p:nvPr/>
        </p:nvSpPr>
        <p:spPr>
          <a:xfrm>
            <a:off x="4325133" y="3269824"/>
            <a:ext cx="198419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rtl="0"/>
            <a:r>
              <a:rPr lang="es-ar" sz="2000" b="1" dirty="0">
                <a:solidFill>
                  <a:srgbClr val="0071A3"/>
                </a:solidFill>
                <a:latin typeface="Poppins ExtraBold" pitchFamily="2" charset="77"/>
                <a:cs typeface="Poppins ExtraBold" pitchFamily="2" charset="77"/>
              </a:rPr>
              <a:t>TODO INCLUIDO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BCA517E7-7427-4FB3-9A48-266DDEF3E17B}"/>
              </a:ext>
            </a:extLst>
          </p:cNvPr>
          <p:cNvSpPr txBox="1"/>
          <p:nvPr/>
        </p:nvSpPr>
        <p:spPr>
          <a:xfrm>
            <a:off x="6933272" y="3274221"/>
            <a:ext cx="205369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es-ar" sz="2000" b="1" dirty="0">
                <a:solidFill>
                  <a:srgbClr val="0071A3"/>
                </a:solidFill>
                <a:latin typeface="Poppins ExtraBold" pitchFamily="2" charset="77"/>
                <a:cs typeface="Poppins ExtraBold" pitchFamily="2" charset="77"/>
              </a:rPr>
              <a:t>SÚPER </a:t>
            </a:r>
          </a:p>
          <a:p>
            <a:pPr algn="ctr" rtl="0"/>
            <a:r>
              <a:rPr lang="es-ar" sz="2000" b="1" dirty="0">
                <a:solidFill>
                  <a:srgbClr val="0071A3"/>
                </a:solidFill>
                <a:latin typeface="Poppins ExtraBold" pitchFamily="2" charset="77"/>
                <a:cs typeface="Poppins ExtraBold" pitchFamily="2" charset="77"/>
              </a:rPr>
              <a:t>TODO INCLUIDO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52EA0822-ABBE-4681-8599-0263CA6FFFB0}"/>
              </a:ext>
            </a:extLst>
          </p:cNvPr>
          <p:cNvSpPr txBox="1"/>
          <p:nvPr/>
        </p:nvSpPr>
        <p:spPr>
          <a:xfrm>
            <a:off x="1478579" y="4460618"/>
            <a:ext cx="2143510" cy="13542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es-ar" sz="1100" b="1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Elección de camarote</a:t>
            </a:r>
            <a:endParaRPr lang="it-IT" sz="1100" b="1" dirty="0">
              <a:solidFill>
                <a:srgbClr val="505A56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es-ar" sz="1100" b="1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Tasas de servicio </a:t>
            </a:r>
            <a:r>
              <a:rPr lang="es-ar" sz="1100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 impuestos portuarios incluidos</a:t>
            </a:r>
            <a:endParaRPr lang="it-IT" sz="1100" dirty="0">
              <a:solidFill>
                <a:srgbClr val="505A56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es-ar" sz="1100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Normas de </a:t>
            </a:r>
            <a:r>
              <a:rPr lang="es-ar" sz="1100" b="1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cancelación </a:t>
            </a:r>
            <a:r>
              <a:rPr lang="es-ar" sz="1100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más </a:t>
            </a:r>
            <a:r>
              <a:rPr lang="en" sz="1100" b="1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flexibles</a:t>
            </a:r>
            <a:endParaRPr lang="it-IT" sz="1100" b="1" dirty="0">
              <a:solidFill>
                <a:srgbClr val="505A56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es-ar" sz="1100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Acumulación de</a:t>
            </a:r>
            <a:r>
              <a:rPr lang="es-ar" sz="1100" b="1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puntos Costa Club</a:t>
            </a:r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2460FD20-9946-43AF-BC47-0FBFCC4B92E0}"/>
              </a:ext>
            </a:extLst>
          </p:cNvPr>
          <p:cNvSpPr/>
          <p:nvPr/>
        </p:nvSpPr>
        <p:spPr>
          <a:xfrm>
            <a:off x="6790626" y="3204710"/>
            <a:ext cx="2309204" cy="2594335"/>
          </a:xfrm>
          <a:prstGeom prst="rect">
            <a:avLst/>
          </a:prstGeom>
          <a:noFill/>
          <a:ln w="38100">
            <a:solidFill>
              <a:srgbClr val="007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/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10942EC8-B2DF-4072-B716-54A0B745EC01}"/>
              </a:ext>
            </a:extLst>
          </p:cNvPr>
          <p:cNvSpPr/>
          <p:nvPr/>
        </p:nvSpPr>
        <p:spPr>
          <a:xfrm>
            <a:off x="4088733" y="3196939"/>
            <a:ext cx="2297393" cy="2602107"/>
          </a:xfrm>
          <a:prstGeom prst="rect">
            <a:avLst/>
          </a:prstGeom>
          <a:noFill/>
          <a:ln w="38100">
            <a:solidFill>
              <a:srgbClr val="007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/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9E10488C-4425-4560-8A1B-32EB620326B8}"/>
              </a:ext>
            </a:extLst>
          </p:cNvPr>
          <p:cNvSpPr txBox="1"/>
          <p:nvPr/>
        </p:nvSpPr>
        <p:spPr>
          <a:xfrm>
            <a:off x="4438539" y="4093157"/>
            <a:ext cx="1657461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rtl="0"/>
            <a:r>
              <a:rPr lang="es-ar" sz="1100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MI CRUCERO </a:t>
            </a:r>
            <a:r>
              <a:rPr lang="es-ar" sz="1100" b="1">
                <a:solidFill>
                  <a:srgbClr val="FFBA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+</a:t>
            </a:r>
            <a:r>
              <a:rPr lang="es-ar" sz="110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s-ar" sz="1100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MIS BEBIDAS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F7C35A7D-1A9A-41EA-B4FB-2B97996D61E2}"/>
              </a:ext>
            </a:extLst>
          </p:cNvPr>
          <p:cNvSpPr txBox="1"/>
          <p:nvPr/>
        </p:nvSpPr>
        <p:spPr>
          <a:xfrm>
            <a:off x="6854502" y="4008519"/>
            <a:ext cx="2211237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es-ar" sz="1100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MI CRUCERO </a:t>
            </a:r>
            <a:r>
              <a:rPr lang="es-ar" sz="1100" b="1">
                <a:solidFill>
                  <a:srgbClr val="FFBA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+</a:t>
            </a:r>
            <a:r>
              <a:rPr lang="es-ar" sz="1100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MIS BEBIDAS </a:t>
            </a:r>
            <a:r>
              <a:rPr lang="es-ar" sz="1100" b="1">
                <a:solidFill>
                  <a:srgbClr val="FFBA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+</a:t>
            </a:r>
            <a:r>
              <a:rPr lang="es-ar" sz="110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</a:p>
          <a:p>
            <a:pPr algn="ctr" rtl="0"/>
            <a:r>
              <a:rPr lang="es-ar" sz="1100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MIS EXCURSIONES</a:t>
            </a:r>
          </a:p>
        </p:txBody>
      </p:sp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D290B3F5-DCC3-47C6-B89B-58721C78E290}"/>
              </a:ext>
            </a:extLst>
          </p:cNvPr>
          <p:cNvCxnSpPr/>
          <p:nvPr/>
        </p:nvCxnSpPr>
        <p:spPr>
          <a:xfrm>
            <a:off x="1386840" y="3924020"/>
            <a:ext cx="2297393" cy="0"/>
          </a:xfrm>
          <a:prstGeom prst="line">
            <a:avLst/>
          </a:prstGeom>
          <a:ln w="38100">
            <a:solidFill>
              <a:srgbClr val="0071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diritto 37">
            <a:extLst>
              <a:ext uri="{FF2B5EF4-FFF2-40B4-BE49-F238E27FC236}">
                <a16:creationId xmlns:a16="http://schemas.microsoft.com/office/drawing/2014/main" id="{AEF33F7F-CCDD-4136-9458-F6AAE8BB2338}"/>
              </a:ext>
            </a:extLst>
          </p:cNvPr>
          <p:cNvCxnSpPr/>
          <p:nvPr/>
        </p:nvCxnSpPr>
        <p:spPr>
          <a:xfrm>
            <a:off x="4088732" y="3924020"/>
            <a:ext cx="2297393" cy="0"/>
          </a:xfrm>
          <a:prstGeom prst="line">
            <a:avLst/>
          </a:prstGeom>
          <a:ln w="38100">
            <a:solidFill>
              <a:srgbClr val="0071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diritto 38">
            <a:extLst>
              <a:ext uri="{FF2B5EF4-FFF2-40B4-BE49-F238E27FC236}">
                <a16:creationId xmlns:a16="http://schemas.microsoft.com/office/drawing/2014/main" id="{564607AA-FEF2-4BD0-B90D-EA8A439233B7}"/>
              </a:ext>
            </a:extLst>
          </p:cNvPr>
          <p:cNvCxnSpPr/>
          <p:nvPr/>
        </p:nvCxnSpPr>
        <p:spPr>
          <a:xfrm>
            <a:off x="6802437" y="3924020"/>
            <a:ext cx="2297393" cy="0"/>
          </a:xfrm>
          <a:prstGeom prst="line">
            <a:avLst/>
          </a:prstGeom>
          <a:ln w="38100">
            <a:solidFill>
              <a:srgbClr val="0071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8EB57A7D-AF4D-4C84-B42D-AE7F5AF470D8}"/>
              </a:ext>
            </a:extLst>
          </p:cNvPr>
          <p:cNvSpPr txBox="1"/>
          <p:nvPr/>
        </p:nvSpPr>
        <p:spPr>
          <a:xfrm>
            <a:off x="4219332" y="4506536"/>
            <a:ext cx="207505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s-ar" sz="1100" b="1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Experiencia completa a bordo.</a:t>
            </a:r>
          </a:p>
          <a:p>
            <a:pPr algn="ctr" rtl="0"/>
            <a:r>
              <a:rPr lang="es-ar" sz="1100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Para disfrutar de un crucero sin preocupaciones.</a:t>
            </a: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184F8489-6F62-4C2D-A2A7-6833270F2096}"/>
              </a:ext>
            </a:extLst>
          </p:cNvPr>
          <p:cNvSpPr txBox="1"/>
          <p:nvPr/>
        </p:nvSpPr>
        <p:spPr>
          <a:xfrm>
            <a:off x="7047057" y="4431571"/>
            <a:ext cx="182612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es-ar" sz="1100" b="1">
                <a:solidFill>
                  <a:srgbClr val="505A56"/>
                </a:solidFill>
                <a:latin typeface="Poppins" pitchFamily="2" charset="77"/>
                <a:cs typeface="Poppins" pitchFamily="2" charset="77"/>
              </a:rPr>
              <a:t>Para una experiencia completa, tanto a bordo como en tierra.</a:t>
            </a:r>
            <a:endParaRPr lang="it-IT" sz="1100" dirty="0">
              <a:solidFill>
                <a:srgbClr val="505A56"/>
              </a:solidFill>
            </a:endParaRP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0D54CFE8-FC00-4018-9166-41B627BC32E0}"/>
              </a:ext>
            </a:extLst>
          </p:cNvPr>
          <p:cNvSpPr txBox="1"/>
          <p:nvPr/>
        </p:nvSpPr>
        <p:spPr>
          <a:xfrm>
            <a:off x="6854502" y="5122957"/>
            <a:ext cx="218144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es-ar" sz="1000" dirty="0">
                <a:solidFill>
                  <a:srgbClr val="505A56"/>
                </a:solidFill>
                <a:latin typeface="Poppins" pitchFamily="2" charset="77"/>
                <a:cs typeface="Poppins" pitchFamily="2" charset="77"/>
              </a:rPr>
              <a:t>El paquete Mis excursiones está incluido directamente en la tarifa. Sin gastos </a:t>
            </a:r>
          </a:p>
          <a:p>
            <a:pPr algn="ctr" rtl="0"/>
            <a:r>
              <a:rPr lang="es-ar" sz="1000" dirty="0">
                <a:solidFill>
                  <a:srgbClr val="505A56"/>
                </a:solidFill>
                <a:latin typeface="Poppins" pitchFamily="2" charset="77"/>
                <a:cs typeface="Poppins" pitchFamily="2" charset="77"/>
              </a:rPr>
              <a:t>a bordo.</a:t>
            </a:r>
            <a:endParaRPr lang="it-IT" sz="900" dirty="0">
              <a:solidFill>
                <a:srgbClr val="505A56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44" name="Rettangolo 43">
            <a:extLst>
              <a:ext uri="{FF2B5EF4-FFF2-40B4-BE49-F238E27FC236}">
                <a16:creationId xmlns:a16="http://schemas.microsoft.com/office/drawing/2014/main" id="{59D30336-1578-4DB8-BEFB-DEB911E03FD6}"/>
              </a:ext>
            </a:extLst>
          </p:cNvPr>
          <p:cNvSpPr/>
          <p:nvPr/>
        </p:nvSpPr>
        <p:spPr>
          <a:xfrm>
            <a:off x="3740198" y="595094"/>
            <a:ext cx="2799717" cy="6995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ar" sz="200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DOS NUEVOS PAQUETES</a:t>
            </a:r>
          </a:p>
        </p:txBody>
      </p:sp>
      <p:sp>
        <p:nvSpPr>
          <p:cNvPr id="45" name="Rettangolo 44">
            <a:extLst>
              <a:ext uri="{FF2B5EF4-FFF2-40B4-BE49-F238E27FC236}">
                <a16:creationId xmlns:a16="http://schemas.microsoft.com/office/drawing/2014/main" id="{15222E85-CEC1-4B8E-BCBE-76B7BBC19B51}"/>
              </a:ext>
            </a:extLst>
          </p:cNvPr>
          <p:cNvSpPr/>
          <p:nvPr/>
        </p:nvSpPr>
        <p:spPr>
          <a:xfrm>
            <a:off x="3828589" y="2655026"/>
            <a:ext cx="2799717" cy="6995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ar" dirty="0">
                <a:solidFill>
                  <a:srgbClr val="F9B00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TRES NUEVAS TARIFAS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4F75D633-8AC6-4827-A3ED-EB6B8F91248F}"/>
              </a:ext>
            </a:extLst>
          </p:cNvPr>
          <p:cNvSpPr txBox="1"/>
          <p:nvPr/>
        </p:nvSpPr>
        <p:spPr>
          <a:xfrm>
            <a:off x="1526213" y="4008519"/>
            <a:ext cx="1977427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es-ar" sz="1100" dirty="0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LA TARIFA DE ENTRADA CON ELEMENTOS ESENCIALES </a:t>
            </a:r>
            <a:endParaRPr lang="it-IT" sz="1100" dirty="0">
              <a:solidFill>
                <a:srgbClr val="505A56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15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AC1E40A7-122B-43F7-A4B6-E242557F8A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251" y="1294783"/>
            <a:ext cx="1400729" cy="1817474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59F6C80D-B7EE-4F41-87B6-F957B666E6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0117" y="1427147"/>
            <a:ext cx="1400729" cy="1552746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4A5213DC-B149-4C89-A83C-4B2649A6FE4B}"/>
              </a:ext>
            </a:extLst>
          </p:cNvPr>
          <p:cNvSpPr/>
          <p:nvPr/>
        </p:nvSpPr>
        <p:spPr>
          <a:xfrm>
            <a:off x="1253675" y="4196413"/>
            <a:ext cx="3733800" cy="1234440"/>
          </a:xfrm>
          <a:prstGeom prst="rect">
            <a:avLst/>
          </a:prstGeom>
          <a:noFill/>
          <a:ln w="38100">
            <a:solidFill>
              <a:srgbClr val="0032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>
              <a:solidFill>
                <a:srgbClr val="00324A"/>
              </a:solidFill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21BB9743-B8A1-4FCB-8A9A-86756F55A89B}"/>
              </a:ext>
            </a:extLst>
          </p:cNvPr>
          <p:cNvSpPr/>
          <p:nvPr/>
        </p:nvSpPr>
        <p:spPr>
          <a:xfrm>
            <a:off x="5232865" y="4196413"/>
            <a:ext cx="3733800" cy="1234440"/>
          </a:xfrm>
          <a:prstGeom prst="rect">
            <a:avLst/>
          </a:prstGeom>
          <a:noFill/>
          <a:ln w="38100">
            <a:solidFill>
              <a:srgbClr val="0032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>
              <a:solidFill>
                <a:srgbClr val="00324A"/>
              </a:solidFill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62DC7AA5-2554-48B9-8597-0B087FC9237E}"/>
              </a:ext>
            </a:extLst>
          </p:cNvPr>
          <p:cNvSpPr txBox="1"/>
          <p:nvPr/>
        </p:nvSpPr>
        <p:spPr>
          <a:xfrm>
            <a:off x="2438484" y="4380126"/>
            <a:ext cx="2745580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rtl="0"/>
            <a:r>
              <a:rPr lang="es-ar" sz="1600" b="1">
                <a:solidFill>
                  <a:srgbClr val="00324A"/>
                </a:solidFill>
                <a:latin typeface="Poppins ExtraBold" pitchFamily="2" charset="77"/>
                <a:cs typeface="Poppins ExtraBold" pitchFamily="2" charset="77"/>
              </a:rPr>
              <a:t>MIS BEBIDAS PLUS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303F519-409F-4449-8CD2-B23D21FEB4E7}"/>
              </a:ext>
            </a:extLst>
          </p:cNvPr>
          <p:cNvSpPr txBox="1"/>
          <p:nvPr/>
        </p:nvSpPr>
        <p:spPr>
          <a:xfrm>
            <a:off x="6331685" y="4402027"/>
            <a:ext cx="2571101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rtl="0"/>
            <a:r>
              <a:rPr lang="es-ar" sz="1600" b="1">
                <a:solidFill>
                  <a:srgbClr val="00324A"/>
                </a:solidFill>
                <a:latin typeface="Poppins ExtraBold" pitchFamily="2" charset="77"/>
                <a:cs typeface="Poppins ExtraBold" pitchFamily="2" charset="77"/>
              </a:rPr>
              <a:t>MIS EXCURSIONES PLUS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B751FF7-B72A-4AE4-B532-708AFE6D36F6}"/>
              </a:ext>
            </a:extLst>
          </p:cNvPr>
          <p:cNvSpPr txBox="1"/>
          <p:nvPr/>
        </p:nvSpPr>
        <p:spPr>
          <a:xfrm>
            <a:off x="2429605" y="4685418"/>
            <a:ext cx="2467859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rtl="0"/>
            <a:r>
              <a:rPr lang="es-ar" sz="1050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Una oferta </a:t>
            </a:r>
            <a:r>
              <a:rPr lang="es-ar" sz="1050" b="1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ilimitada de bebidas premium</a:t>
            </a:r>
            <a:r>
              <a:rPr lang="es-ar" sz="1050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con la comodidad de degustar las mejores marcas a un precio accesible. </a:t>
            </a:r>
            <a:endParaRPr lang="it-IT" sz="1100" dirty="0">
              <a:solidFill>
                <a:srgbClr val="505A56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1397919-7731-4F40-A8F4-58668D901A53}"/>
              </a:ext>
            </a:extLst>
          </p:cNvPr>
          <p:cNvSpPr txBox="1"/>
          <p:nvPr/>
        </p:nvSpPr>
        <p:spPr>
          <a:xfrm>
            <a:off x="6331685" y="4774194"/>
            <a:ext cx="263498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rtl="0"/>
            <a:r>
              <a:rPr lang="es-ar" sz="1050" b="1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Cuatro auténticas excursiones </a:t>
            </a:r>
            <a:r>
              <a:rPr lang="es-ar" sz="1050">
                <a:solidFill>
                  <a:srgbClr val="505A5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para elegir entre las de nuestra cartera</a:t>
            </a:r>
            <a:endParaRPr lang="it-IT" sz="1100" dirty="0">
              <a:latin typeface="Poppins ExtraLight" pitchFamily="2" charset="77"/>
              <a:cs typeface="Poppins ExtraLight" pitchFamily="2" charset="77"/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351DB8C9-4135-4034-88AC-097D73D5F1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4086" y="4302476"/>
            <a:ext cx="794837" cy="1031317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A0EEFD89-0C2C-4C0E-90A7-AEC4EA825C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0893" y="4317716"/>
            <a:ext cx="882764" cy="978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011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76597342-9CCF-40AF-889D-8E077AC4B2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0429989"/>
              </p:ext>
            </p:extLst>
          </p:nvPr>
        </p:nvGraphicFramePr>
        <p:xfrm>
          <a:off x="443882" y="914400"/>
          <a:ext cx="11105966" cy="46962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52983">
                  <a:extLst>
                    <a:ext uri="{9D8B030D-6E8A-4147-A177-3AD203B41FA5}">
                      <a16:colId xmlns:a16="http://schemas.microsoft.com/office/drawing/2014/main" val="4260371117"/>
                    </a:ext>
                  </a:extLst>
                </a:gridCol>
                <a:gridCol w="5552983">
                  <a:extLst>
                    <a:ext uri="{9D8B030D-6E8A-4147-A177-3AD203B41FA5}">
                      <a16:colId xmlns:a16="http://schemas.microsoft.com/office/drawing/2014/main" val="2237329159"/>
                    </a:ext>
                  </a:extLst>
                </a:gridCol>
              </a:tblGrid>
              <a:tr h="493467">
                <a:tc>
                  <a:txBody>
                    <a:bodyPr/>
                    <a:lstStyle/>
                    <a:p>
                      <a:pPr algn="ctr" rtl="0"/>
                      <a:r>
                        <a:rPr lang="es-ar" i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SALIDAS HASTA MAYO DE 2022</a:t>
                      </a:r>
                      <a:endParaRPr lang="it-IT" i="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1A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 i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SALIDAS A PARTIR DE JUNIO DE 2022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24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6759263"/>
                  </a:ext>
                </a:extLst>
              </a:tr>
              <a:tr h="1588909">
                <a:tc>
                  <a:txBody>
                    <a:bodyPr/>
                    <a:lstStyle/>
                    <a:p>
                      <a:pPr algn="ctr" rtl="0"/>
                      <a:endParaRPr lang="it-IT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59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endParaRPr lang="it-IT" dirty="0"/>
                    </a:p>
                  </a:txBody>
                  <a:tcPr>
                    <a:lnL w="38100" cap="flat" cmpd="sng" algn="ctr">
                      <a:solidFill>
                        <a:srgbClr val="0059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3344670"/>
                  </a:ext>
                </a:extLst>
              </a:tr>
              <a:tr h="2613911">
                <a:tc>
                  <a:txBody>
                    <a:bodyPr/>
                    <a:lstStyle/>
                    <a:p>
                      <a:pPr rtl="0"/>
                      <a:endParaRPr lang="it-IT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59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endParaRPr lang="it-IT" dirty="0"/>
                    </a:p>
                    <a:p>
                      <a:pPr rtl="0"/>
                      <a:endParaRPr lang="it-IT" dirty="0"/>
                    </a:p>
                    <a:p>
                      <a:pPr rtl="0"/>
                      <a:endParaRPr lang="it-IT" dirty="0"/>
                    </a:p>
                    <a:p>
                      <a:pPr rtl="0"/>
                      <a:endParaRPr lang="it-IT" dirty="0"/>
                    </a:p>
                    <a:p>
                      <a:pPr rtl="0"/>
                      <a:endParaRPr lang="it-IT" dirty="0"/>
                    </a:p>
                    <a:p>
                      <a:pPr rtl="0"/>
                      <a:endParaRPr lang="it-IT" dirty="0"/>
                    </a:p>
                    <a:p>
                      <a:pPr rtl="0"/>
                      <a:endParaRPr lang="it-IT" dirty="0"/>
                    </a:p>
                    <a:p>
                      <a:pPr rtl="0"/>
                      <a:endParaRPr lang="it-IT" dirty="0"/>
                    </a:p>
                    <a:p>
                      <a:pPr rtl="0"/>
                      <a:endParaRPr lang="it-IT" dirty="0"/>
                    </a:p>
                  </a:txBody>
                  <a:tcPr>
                    <a:lnL w="38100" cap="flat" cmpd="sng" algn="ctr">
                      <a:solidFill>
                        <a:srgbClr val="0059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A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7207821"/>
                  </a:ext>
                </a:extLst>
              </a:tr>
            </a:tbl>
          </a:graphicData>
        </a:graphic>
      </p:graphicFrame>
      <p:sp>
        <p:nvSpPr>
          <p:cNvPr id="5" name="CasellaDiTesto 4">
            <a:extLst>
              <a:ext uri="{FF2B5EF4-FFF2-40B4-BE49-F238E27FC236}">
                <a16:creationId xmlns:a16="http://schemas.microsoft.com/office/drawing/2014/main" id="{F1D0E45A-0CD9-4094-87EB-291C6484448D}"/>
              </a:ext>
            </a:extLst>
          </p:cNvPr>
          <p:cNvSpPr txBox="1"/>
          <p:nvPr/>
        </p:nvSpPr>
        <p:spPr>
          <a:xfrm>
            <a:off x="719829" y="1686758"/>
            <a:ext cx="21503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s-ar" sz="2000" b="1">
                <a:solidFill>
                  <a:srgbClr val="00598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TODO INCLUIDO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5A3B2BB-D954-435C-A2B5-0EC8CE4FE84C}"/>
              </a:ext>
            </a:extLst>
          </p:cNvPr>
          <p:cNvSpPr txBox="1"/>
          <p:nvPr/>
        </p:nvSpPr>
        <p:spPr>
          <a:xfrm>
            <a:off x="3227547" y="1686758"/>
            <a:ext cx="2584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s-ar" sz="2000" b="1">
                <a:solidFill>
                  <a:srgbClr val="00598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MIS EXCURSIONES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2C828D1-E101-4599-8690-959B68C2FEB8}"/>
              </a:ext>
            </a:extLst>
          </p:cNvPr>
          <p:cNvSpPr txBox="1"/>
          <p:nvPr/>
        </p:nvSpPr>
        <p:spPr>
          <a:xfrm>
            <a:off x="2783244" y="1679682"/>
            <a:ext cx="5415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s-ar" sz="4800" b="1">
                <a:solidFill>
                  <a:srgbClr val="F9B000"/>
                </a:solidFill>
              </a:rPr>
              <a:t>+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8DC764B4-266D-44CF-8052-B146BBE67EC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300" y="2349543"/>
            <a:ext cx="913360" cy="436621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B2DDB1D-162C-4135-87B3-9F6F822CE8F9}"/>
              </a:ext>
            </a:extLst>
          </p:cNvPr>
          <p:cNvSpPr txBox="1"/>
          <p:nvPr/>
        </p:nvSpPr>
        <p:spPr>
          <a:xfrm>
            <a:off x="3654820" y="2349543"/>
            <a:ext cx="1664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s-ar" sz="2400">
                <a:solidFill>
                  <a:srgbClr val="00598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my</a:t>
            </a:r>
            <a:r>
              <a:rPr lang="es-ar" sz="2400" b="1">
                <a:solidFill>
                  <a:srgbClr val="F9B00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Costa</a:t>
            </a:r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C1E98271-10CC-4AEB-9AE0-87A5B90833F0}"/>
              </a:ext>
            </a:extLst>
          </p:cNvPr>
          <p:cNvCxnSpPr/>
          <p:nvPr/>
        </p:nvCxnSpPr>
        <p:spPr>
          <a:xfrm>
            <a:off x="798990" y="2095181"/>
            <a:ext cx="1935332" cy="0"/>
          </a:xfrm>
          <a:prstGeom prst="line">
            <a:avLst/>
          </a:prstGeom>
          <a:ln w="57150">
            <a:solidFill>
              <a:srgbClr val="0059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8540F191-314B-45AD-98B3-19446E2EBD6D}"/>
              </a:ext>
            </a:extLst>
          </p:cNvPr>
          <p:cNvCxnSpPr>
            <a:cxnSpLocks/>
          </p:cNvCxnSpPr>
          <p:nvPr/>
        </p:nvCxnSpPr>
        <p:spPr>
          <a:xfrm>
            <a:off x="3263279" y="2105591"/>
            <a:ext cx="2427306" cy="0"/>
          </a:xfrm>
          <a:prstGeom prst="line">
            <a:avLst/>
          </a:prstGeom>
          <a:ln w="57150">
            <a:solidFill>
              <a:srgbClr val="0059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8F8B6F08-1EAD-4177-B639-24603922B45D}"/>
              </a:ext>
            </a:extLst>
          </p:cNvPr>
          <p:cNvSpPr txBox="1"/>
          <p:nvPr/>
        </p:nvSpPr>
        <p:spPr>
          <a:xfrm>
            <a:off x="4476932" y="2651498"/>
            <a:ext cx="842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s-ar" sz="1400" b="1">
                <a:solidFill>
                  <a:srgbClr val="00598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TRADE</a:t>
            </a:r>
            <a:endParaRPr lang="it-IT" sz="1400" b="1" dirty="0">
              <a:solidFill>
                <a:srgbClr val="F9B000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33FACA17-84B3-4132-83CA-1F35793141E7}"/>
              </a:ext>
            </a:extLst>
          </p:cNvPr>
          <p:cNvSpPr txBox="1"/>
          <p:nvPr/>
        </p:nvSpPr>
        <p:spPr>
          <a:xfrm>
            <a:off x="7251501" y="2043667"/>
            <a:ext cx="29560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s-ar" sz="2000" b="1">
                <a:solidFill>
                  <a:srgbClr val="00598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SÚPER TODO INCLUIDO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456BC46F-38C0-46FE-A9A9-D256FC696A63}"/>
              </a:ext>
            </a:extLst>
          </p:cNvPr>
          <p:cNvSpPr txBox="1"/>
          <p:nvPr/>
        </p:nvSpPr>
        <p:spPr>
          <a:xfrm>
            <a:off x="527782" y="3186487"/>
            <a:ext cx="541728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 rtl="0">
              <a:buFont typeface="Arial" panose="020B0604020202020204" pitchFamily="34" charset="0"/>
              <a:buChar char="•"/>
            </a:pPr>
            <a:r>
              <a:rPr lang="es-ar" sz="1400">
                <a:solidFill>
                  <a:srgbClr val="00598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El paquete Mis excursiones debe reservarse en </a:t>
            </a:r>
            <a:r>
              <a:rPr lang="es-ar" sz="1400" b="1">
                <a:solidFill>
                  <a:srgbClr val="00598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My Costa Trade</a:t>
            </a:r>
            <a:r>
              <a:rPr lang="es-ar" sz="1400">
                <a:solidFill>
                  <a:srgbClr val="00598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después de confirmar su reserva de </a:t>
            </a:r>
            <a:r>
              <a:rPr lang="es-ar" sz="1400" b="1">
                <a:solidFill>
                  <a:srgbClr val="00598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Todo Incluido</a:t>
            </a:r>
            <a:r>
              <a:rPr lang="es-ar" sz="1400">
                <a:solidFill>
                  <a:srgbClr val="00598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.</a:t>
            </a:r>
          </a:p>
          <a:p>
            <a:pPr marL="171450" indent="-171450" algn="just" rtl="0">
              <a:buFont typeface="Arial" panose="020B0604020202020204" pitchFamily="34" charset="0"/>
              <a:buChar char="•"/>
            </a:pPr>
            <a:endParaRPr lang="it-IT" sz="1400" dirty="0">
              <a:solidFill>
                <a:srgbClr val="005982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71450" indent="-171450" algn="just" rtl="0">
              <a:buFont typeface="Arial" panose="020B0604020202020204" pitchFamily="34" charset="0"/>
              <a:buChar char="•"/>
            </a:pPr>
            <a:r>
              <a:rPr lang="es-ar" sz="1400">
                <a:solidFill>
                  <a:srgbClr val="00598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El costo del paquete Mis excursiones debe </a:t>
            </a:r>
            <a:r>
              <a:rPr lang="es-ar" sz="1400" b="1">
                <a:solidFill>
                  <a:srgbClr val="00598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abonarse a bordo</a:t>
            </a:r>
          </a:p>
          <a:p>
            <a:pPr algn="just" rtl="0"/>
            <a:endParaRPr lang="it-IT" sz="1400" dirty="0">
              <a:solidFill>
                <a:srgbClr val="005982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71450" indent="-171450" algn="just" rtl="0">
              <a:buFont typeface="Arial" panose="020B0604020202020204" pitchFamily="34" charset="0"/>
              <a:buChar char="•"/>
            </a:pPr>
            <a:r>
              <a:rPr lang="es-ar" sz="1400">
                <a:solidFill>
                  <a:srgbClr val="00598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La </a:t>
            </a:r>
            <a:r>
              <a:rPr lang="es-ar" sz="1400" b="1">
                <a:solidFill>
                  <a:srgbClr val="00598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comisión</a:t>
            </a:r>
            <a:r>
              <a:rPr lang="es-ar" sz="1400">
                <a:solidFill>
                  <a:srgbClr val="00598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equivalente a la tasa de crucero se abonará en forma de </a:t>
            </a:r>
            <a:r>
              <a:rPr lang="es-ar" sz="1400" b="1">
                <a:solidFill>
                  <a:srgbClr val="00598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sobrecomisión mediante tarjeta de crédito.</a:t>
            </a:r>
            <a:endParaRPr lang="it-IT" sz="1400" b="1" dirty="0">
              <a:solidFill>
                <a:srgbClr val="005982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8461332F-8E6A-426B-BB7B-95715D5065D0}"/>
              </a:ext>
            </a:extLst>
          </p:cNvPr>
          <p:cNvSpPr txBox="1"/>
          <p:nvPr/>
        </p:nvSpPr>
        <p:spPr>
          <a:xfrm>
            <a:off x="6054820" y="3186487"/>
            <a:ext cx="541728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 rtl="0">
              <a:buFont typeface="Arial" panose="020B0604020202020204" pitchFamily="34" charset="0"/>
              <a:buChar char="•"/>
            </a:pPr>
            <a:r>
              <a:rPr lang="es-ar" sz="1400">
                <a:solidFill>
                  <a:srgbClr val="00598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El paquete Mis excursiones está </a:t>
            </a:r>
            <a:r>
              <a:rPr lang="es-ar" sz="1400" b="1">
                <a:solidFill>
                  <a:srgbClr val="00598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incluido en la tarifa Súper Todo Incluido.</a:t>
            </a:r>
            <a:endParaRPr lang="it-IT" sz="1400" dirty="0">
              <a:solidFill>
                <a:srgbClr val="005982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71450" indent="-171450" algn="just" rtl="0">
              <a:buFont typeface="Arial" panose="020B0604020202020204" pitchFamily="34" charset="0"/>
              <a:buChar char="•"/>
            </a:pPr>
            <a:endParaRPr lang="it-IT" sz="1400" dirty="0">
              <a:solidFill>
                <a:srgbClr val="005982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71450" indent="-171450" algn="just" rtl="0">
              <a:buFont typeface="Arial" panose="020B0604020202020204" pitchFamily="34" charset="0"/>
              <a:buChar char="•"/>
            </a:pPr>
            <a:r>
              <a:rPr lang="es-ar" sz="1400">
                <a:solidFill>
                  <a:srgbClr val="00598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El Cliente </a:t>
            </a:r>
            <a:r>
              <a:rPr lang="es-ar" sz="1400" b="1">
                <a:solidFill>
                  <a:srgbClr val="00598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no tendrá que pagar </a:t>
            </a:r>
            <a:r>
              <a:rPr lang="es-ar" sz="1400">
                <a:solidFill>
                  <a:srgbClr val="00598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ningún importe adicional </a:t>
            </a:r>
            <a:r>
              <a:rPr lang="es-ar" sz="1400" b="1">
                <a:solidFill>
                  <a:srgbClr val="00598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bordo</a:t>
            </a:r>
            <a:endParaRPr lang="it-IT" sz="1400" b="1" dirty="0">
              <a:solidFill>
                <a:srgbClr val="005982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71450" indent="-171450" algn="just" rtl="0">
              <a:buFont typeface="Arial" panose="020B0604020202020204" pitchFamily="34" charset="0"/>
              <a:buChar char="•"/>
            </a:pPr>
            <a:endParaRPr lang="it-IT" sz="1400" dirty="0">
              <a:solidFill>
                <a:srgbClr val="005982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171450" indent="-171450" algn="just" rtl="0">
              <a:buFont typeface="Arial" panose="020B0604020202020204" pitchFamily="34" charset="0"/>
              <a:buChar char="•"/>
            </a:pPr>
            <a:r>
              <a:rPr lang="es-ar" sz="1400">
                <a:solidFill>
                  <a:srgbClr val="00598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La </a:t>
            </a:r>
            <a:r>
              <a:rPr lang="es-ar" sz="1400" b="1">
                <a:solidFill>
                  <a:srgbClr val="00598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comisión</a:t>
            </a:r>
            <a:r>
              <a:rPr lang="es-ar" sz="1400">
                <a:solidFill>
                  <a:srgbClr val="00598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equivalente a la tasa de crucero se reconocerá </a:t>
            </a:r>
            <a:r>
              <a:rPr lang="es-ar" sz="1400" b="1">
                <a:solidFill>
                  <a:srgbClr val="00598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directamente en el resumen de cuenta.</a:t>
            </a:r>
            <a:endParaRPr lang="it-IT" sz="1400" b="1" dirty="0">
              <a:solidFill>
                <a:srgbClr val="005982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D06C1FB2-74DD-4C61-A306-9821E444826A}"/>
              </a:ext>
            </a:extLst>
          </p:cNvPr>
          <p:cNvSpPr txBox="1"/>
          <p:nvPr/>
        </p:nvSpPr>
        <p:spPr>
          <a:xfrm>
            <a:off x="964594" y="2134329"/>
            <a:ext cx="1596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s-ar" sz="1400">
                <a:solidFill>
                  <a:srgbClr val="00598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reservar en 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000FC5DB-AB17-443A-A3C7-2563A3FC78D2}"/>
              </a:ext>
            </a:extLst>
          </p:cNvPr>
          <p:cNvSpPr txBox="1"/>
          <p:nvPr/>
        </p:nvSpPr>
        <p:spPr>
          <a:xfrm>
            <a:off x="996699" y="1466858"/>
            <a:ext cx="1596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s-ar" sz="1400">
                <a:solidFill>
                  <a:srgbClr val="00598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TARIFA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3D264868-1226-4A14-8AB9-5F88D7452467}"/>
              </a:ext>
            </a:extLst>
          </p:cNvPr>
          <p:cNvSpPr txBox="1"/>
          <p:nvPr/>
        </p:nvSpPr>
        <p:spPr>
          <a:xfrm>
            <a:off x="3688638" y="1468900"/>
            <a:ext cx="1596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s-ar" sz="1400">
                <a:solidFill>
                  <a:srgbClr val="00598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PAQUETE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D79F3056-E2E6-4FED-A927-A4303C5D2E9A}"/>
              </a:ext>
            </a:extLst>
          </p:cNvPr>
          <p:cNvSpPr txBox="1"/>
          <p:nvPr/>
        </p:nvSpPr>
        <p:spPr>
          <a:xfrm>
            <a:off x="3654480" y="2128633"/>
            <a:ext cx="1596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s-ar" sz="1400">
                <a:solidFill>
                  <a:srgbClr val="00598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reservar en 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6E8C3C38-84DA-4CFA-B702-AC570B3FFAE1}"/>
              </a:ext>
            </a:extLst>
          </p:cNvPr>
          <p:cNvSpPr txBox="1"/>
          <p:nvPr/>
        </p:nvSpPr>
        <p:spPr>
          <a:xfrm>
            <a:off x="7785769" y="1797814"/>
            <a:ext cx="1887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s-ar" sz="1400">
                <a:solidFill>
                  <a:srgbClr val="005982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TARIFA</a:t>
            </a:r>
          </a:p>
        </p:txBody>
      </p:sp>
    </p:spTree>
    <p:extLst>
      <p:ext uri="{BB962C8B-B14F-4D97-AF65-F5344CB8AC3E}">
        <p14:creationId xmlns:p14="http://schemas.microsoft.com/office/powerpoint/2010/main" val="1278619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CF68C11A-979B-4F1A-B6DD-D8B35B432A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585463"/>
              </p:ext>
            </p:extLst>
          </p:nvPr>
        </p:nvGraphicFramePr>
        <p:xfrm>
          <a:off x="156526" y="202145"/>
          <a:ext cx="11842969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727">
                  <a:extLst>
                    <a:ext uri="{9D8B030D-6E8A-4147-A177-3AD203B41FA5}">
                      <a16:colId xmlns:a16="http://schemas.microsoft.com/office/drawing/2014/main" val="4042133371"/>
                    </a:ext>
                  </a:extLst>
                </a:gridCol>
                <a:gridCol w="1588168">
                  <a:extLst>
                    <a:ext uri="{9D8B030D-6E8A-4147-A177-3AD203B41FA5}">
                      <a16:colId xmlns:a16="http://schemas.microsoft.com/office/drawing/2014/main" val="1759753961"/>
                    </a:ext>
                  </a:extLst>
                </a:gridCol>
                <a:gridCol w="1395663">
                  <a:extLst>
                    <a:ext uri="{9D8B030D-6E8A-4147-A177-3AD203B41FA5}">
                      <a16:colId xmlns:a16="http://schemas.microsoft.com/office/drawing/2014/main" val="3422635513"/>
                    </a:ext>
                  </a:extLst>
                </a:gridCol>
                <a:gridCol w="1507958">
                  <a:extLst>
                    <a:ext uri="{9D8B030D-6E8A-4147-A177-3AD203B41FA5}">
                      <a16:colId xmlns:a16="http://schemas.microsoft.com/office/drawing/2014/main" val="860901769"/>
                    </a:ext>
                  </a:extLst>
                </a:gridCol>
                <a:gridCol w="1347537">
                  <a:extLst>
                    <a:ext uri="{9D8B030D-6E8A-4147-A177-3AD203B41FA5}">
                      <a16:colId xmlns:a16="http://schemas.microsoft.com/office/drawing/2014/main" val="154918788"/>
                    </a:ext>
                  </a:extLst>
                </a:gridCol>
                <a:gridCol w="1491916">
                  <a:extLst>
                    <a:ext uri="{9D8B030D-6E8A-4147-A177-3AD203B41FA5}">
                      <a16:colId xmlns:a16="http://schemas.microsoft.com/office/drawing/2014/main" val="42315958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endParaRPr lang="it-IT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s-ar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EN TARIFAS / ANTES DE LA SALIDA</a:t>
                      </a:r>
                    </a:p>
                  </a:txBody>
                  <a:tcPr>
                    <a:solidFill>
                      <a:srgbClr val="00324A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it-IT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s-ar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A BORDO</a:t>
                      </a:r>
                    </a:p>
                  </a:txBody>
                  <a:tcPr>
                    <a:solidFill>
                      <a:srgbClr val="00324A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it-IT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/>
                      <a:r>
                        <a:rPr lang="es-ar" sz="160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AHORRO ADULTO P/P CON TARIFAS VS. A BORDO 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088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/>
                      <a:endParaRPr lang="it-IT" sz="1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r>
                        <a:rPr lang="es-ar" b="1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PROGRAMA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r>
                        <a:rPr lang="es-ar" sz="1400" b="1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ADULTOS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 sz="1400" b="1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NIÑOS </a:t>
                      </a:r>
                    </a:p>
                    <a:p>
                      <a:pPr algn="ctr" rtl="0"/>
                      <a:r>
                        <a:rPr lang="es-ar" sz="1400" b="1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(3-13 años)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r>
                        <a:rPr lang="es-ar" sz="1400" b="1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ADULTOS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 sz="1400" b="1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NIÑOS</a:t>
                      </a:r>
                    </a:p>
                    <a:p>
                      <a:pPr algn="ctr" rtl="0"/>
                      <a:r>
                        <a:rPr lang="es-ar" sz="1400" b="1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(3-13 años)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/>
                      <a:endParaRPr lang="it-IT" sz="14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>
                    <a:solidFill>
                      <a:srgbClr val="E9EA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48714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MEDITERRÁNEO</a:t>
                      </a:r>
                    </a:p>
                  </a:txBody>
                  <a:tcPr>
                    <a:solidFill>
                      <a:srgbClr val="008AB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149 €</a:t>
                      </a:r>
                    </a:p>
                  </a:txBody>
                  <a:tcPr>
                    <a:solidFill>
                      <a:srgbClr val="008AB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99 €</a:t>
                      </a:r>
                    </a:p>
                  </a:txBody>
                  <a:tcPr>
                    <a:solidFill>
                      <a:srgbClr val="008AB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179 €</a:t>
                      </a:r>
                    </a:p>
                  </a:txBody>
                  <a:tcPr>
                    <a:solidFill>
                      <a:srgbClr val="008AB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119 €</a:t>
                      </a:r>
                    </a:p>
                  </a:txBody>
                  <a:tcPr>
                    <a:solidFill>
                      <a:srgbClr val="008AB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-30 €</a:t>
                      </a:r>
                    </a:p>
                  </a:txBody>
                  <a:tcPr>
                    <a:solidFill>
                      <a:srgbClr val="008AB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36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EUROPA DEL NORTE </a:t>
                      </a:r>
                      <a:r>
                        <a:rPr lang="es-ar" sz="1400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(Fiordos) 8 días/7noch.</a:t>
                      </a:r>
                      <a:endParaRPr lang="it-IT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>
                    <a:solidFill>
                      <a:srgbClr val="9ABF6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259 €</a:t>
                      </a:r>
                    </a:p>
                  </a:txBody>
                  <a:tcPr>
                    <a:solidFill>
                      <a:srgbClr val="9ABF6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169 €</a:t>
                      </a:r>
                    </a:p>
                  </a:txBody>
                  <a:tcPr>
                    <a:solidFill>
                      <a:srgbClr val="9ABF6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279 €</a:t>
                      </a:r>
                    </a:p>
                  </a:txBody>
                  <a:tcPr>
                    <a:solidFill>
                      <a:srgbClr val="9ABF6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199 €</a:t>
                      </a:r>
                    </a:p>
                  </a:txBody>
                  <a:tcPr>
                    <a:solidFill>
                      <a:srgbClr val="9ABF6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-20 €</a:t>
                      </a:r>
                    </a:p>
                  </a:txBody>
                  <a:tcPr>
                    <a:solidFill>
                      <a:srgbClr val="9ABF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2827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EUROPA DEL NORTE </a:t>
                      </a:r>
                      <a:r>
                        <a:rPr lang="es-ar" sz="1400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(Capitales Bálticas) 8 días/noch.</a:t>
                      </a:r>
                    </a:p>
                  </a:txBody>
                  <a:tcPr>
                    <a:solidFill>
                      <a:srgbClr val="9ABF6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219 €</a:t>
                      </a:r>
                    </a:p>
                  </a:txBody>
                  <a:tcPr>
                    <a:solidFill>
                      <a:srgbClr val="9ABF6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149 €</a:t>
                      </a:r>
                    </a:p>
                  </a:txBody>
                  <a:tcPr>
                    <a:solidFill>
                      <a:srgbClr val="9ABF6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229 €</a:t>
                      </a:r>
                    </a:p>
                  </a:txBody>
                  <a:tcPr>
                    <a:solidFill>
                      <a:srgbClr val="9ABF6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159 €</a:t>
                      </a:r>
                    </a:p>
                  </a:txBody>
                  <a:tcPr>
                    <a:solidFill>
                      <a:srgbClr val="9ABF6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-10 €</a:t>
                      </a:r>
                    </a:p>
                  </a:txBody>
                  <a:tcPr>
                    <a:solidFill>
                      <a:srgbClr val="9ABF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59843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EUROPA DEL NORTE </a:t>
                      </a:r>
                      <a:r>
                        <a:rPr lang="es-ar" sz="1400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del 9 a 14 noch.</a:t>
                      </a:r>
                      <a:endParaRPr lang="it-IT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>
                    <a:solidFill>
                      <a:srgbClr val="9ABF6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 sz="1400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Desde</a:t>
                      </a:r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219 €</a:t>
                      </a:r>
                    </a:p>
                  </a:txBody>
                  <a:tcPr>
                    <a:solidFill>
                      <a:srgbClr val="9ABF6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 sz="1400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Desde</a:t>
                      </a:r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149 €</a:t>
                      </a:r>
                    </a:p>
                  </a:txBody>
                  <a:tcPr>
                    <a:solidFill>
                      <a:srgbClr val="9ABF6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 sz="1400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Desde</a:t>
                      </a:r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229 €</a:t>
                      </a:r>
                    </a:p>
                  </a:txBody>
                  <a:tcPr>
                    <a:solidFill>
                      <a:srgbClr val="9ABF6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 sz="1400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Desde</a:t>
                      </a:r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159 €</a:t>
                      </a:r>
                    </a:p>
                  </a:txBody>
                  <a:tcPr>
                    <a:solidFill>
                      <a:srgbClr val="9ABF6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-10 €</a:t>
                      </a:r>
                    </a:p>
                  </a:txBody>
                  <a:tcPr>
                    <a:solidFill>
                      <a:srgbClr val="9ABF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40327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EAU</a:t>
                      </a:r>
                    </a:p>
                  </a:txBody>
                  <a:tcPr>
                    <a:solidFill>
                      <a:srgbClr val="E4B66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189 €</a:t>
                      </a:r>
                    </a:p>
                  </a:txBody>
                  <a:tcPr>
                    <a:solidFill>
                      <a:srgbClr val="E4B66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139 €</a:t>
                      </a:r>
                    </a:p>
                  </a:txBody>
                  <a:tcPr>
                    <a:solidFill>
                      <a:srgbClr val="E4B66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219 €</a:t>
                      </a:r>
                    </a:p>
                  </a:txBody>
                  <a:tcPr>
                    <a:solidFill>
                      <a:srgbClr val="E4B66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159 €</a:t>
                      </a:r>
                    </a:p>
                  </a:txBody>
                  <a:tcPr>
                    <a:solidFill>
                      <a:srgbClr val="E4B66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-30 €</a:t>
                      </a:r>
                    </a:p>
                  </a:txBody>
                  <a:tcPr>
                    <a:solidFill>
                      <a:srgbClr val="E4B66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3771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CARIBE</a:t>
                      </a:r>
                    </a:p>
                  </a:txBody>
                  <a:tcPr>
                    <a:solidFill>
                      <a:srgbClr val="6DAA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169 €</a:t>
                      </a:r>
                    </a:p>
                  </a:txBody>
                  <a:tcPr>
                    <a:solidFill>
                      <a:srgbClr val="6DAA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119 €</a:t>
                      </a:r>
                    </a:p>
                  </a:txBody>
                  <a:tcPr>
                    <a:solidFill>
                      <a:srgbClr val="6DAA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199 €</a:t>
                      </a:r>
                    </a:p>
                  </a:txBody>
                  <a:tcPr>
                    <a:solidFill>
                      <a:srgbClr val="6DAA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149 €</a:t>
                      </a:r>
                    </a:p>
                  </a:txBody>
                  <a:tcPr>
                    <a:solidFill>
                      <a:srgbClr val="6DAA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-30 €</a:t>
                      </a:r>
                    </a:p>
                  </a:txBody>
                  <a:tcPr>
                    <a:solidFill>
                      <a:srgbClr val="6DA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9562695"/>
                  </a:ext>
                </a:extLst>
              </a:tr>
            </a:tbl>
          </a:graphicData>
        </a:graphic>
      </p:graphicFrame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CBE41D7F-99D1-4195-B89B-089ACFB71D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2326532"/>
              </p:ext>
            </p:extLst>
          </p:nvPr>
        </p:nvGraphicFramePr>
        <p:xfrm>
          <a:off x="156525" y="3758651"/>
          <a:ext cx="11842969" cy="2575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9171">
                  <a:extLst>
                    <a:ext uri="{9D8B030D-6E8A-4147-A177-3AD203B41FA5}">
                      <a16:colId xmlns:a16="http://schemas.microsoft.com/office/drawing/2014/main" val="4042133371"/>
                    </a:ext>
                  </a:extLst>
                </a:gridCol>
                <a:gridCol w="1246746">
                  <a:extLst>
                    <a:ext uri="{9D8B030D-6E8A-4147-A177-3AD203B41FA5}">
                      <a16:colId xmlns:a16="http://schemas.microsoft.com/office/drawing/2014/main" val="1759753961"/>
                    </a:ext>
                  </a:extLst>
                </a:gridCol>
                <a:gridCol w="1620253">
                  <a:extLst>
                    <a:ext uri="{9D8B030D-6E8A-4147-A177-3AD203B41FA5}">
                      <a16:colId xmlns:a16="http://schemas.microsoft.com/office/drawing/2014/main" val="3422635513"/>
                    </a:ext>
                  </a:extLst>
                </a:gridCol>
                <a:gridCol w="1818949">
                  <a:extLst>
                    <a:ext uri="{9D8B030D-6E8A-4147-A177-3AD203B41FA5}">
                      <a16:colId xmlns:a16="http://schemas.microsoft.com/office/drawing/2014/main" val="860901769"/>
                    </a:ext>
                  </a:extLst>
                </a:gridCol>
                <a:gridCol w="1528925">
                  <a:extLst>
                    <a:ext uri="{9D8B030D-6E8A-4147-A177-3AD203B41FA5}">
                      <a16:colId xmlns:a16="http://schemas.microsoft.com/office/drawing/2014/main" val="154918788"/>
                    </a:ext>
                  </a:extLst>
                </a:gridCol>
                <a:gridCol w="1528925">
                  <a:extLst>
                    <a:ext uri="{9D8B030D-6E8A-4147-A177-3AD203B41FA5}">
                      <a16:colId xmlns:a16="http://schemas.microsoft.com/office/drawing/2014/main" val="26792294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endParaRPr lang="it-IT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s-ar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EN TARIFAS / ANTES DE LA SALIDA</a:t>
                      </a:r>
                    </a:p>
                  </a:txBody>
                  <a:tcPr>
                    <a:solidFill>
                      <a:srgbClr val="00324A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it-IT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s-ar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A BORDO</a:t>
                      </a:r>
                    </a:p>
                  </a:txBody>
                  <a:tcPr>
                    <a:solidFill>
                      <a:srgbClr val="00324A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it-IT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/>
                      <a:r>
                        <a:rPr lang="es-ar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AHORRO ADULTO P/P CON TARIFAS VS. A BORDO 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088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/>
                      <a:endParaRPr lang="it-IT" sz="1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r>
                        <a:rPr lang="es-ar" b="1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PROGRAMA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r>
                        <a:rPr lang="es-ar" sz="1400" b="1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ADULTOS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 sz="1400" b="1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NIÑOS </a:t>
                      </a:r>
                    </a:p>
                    <a:p>
                      <a:pPr algn="ctr" rtl="0"/>
                      <a:r>
                        <a:rPr lang="es-ar" sz="1400" b="1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(3-13 años)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r>
                        <a:rPr lang="es-ar" sz="1400" b="1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ADULTOS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 sz="1400" b="1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NIÑOS</a:t>
                      </a:r>
                    </a:p>
                    <a:p>
                      <a:pPr algn="ctr" rtl="0"/>
                      <a:r>
                        <a:rPr lang="es-ar" sz="1400" b="1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(3-13 años)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/>
                      <a:endParaRPr lang="it-IT" sz="1400" b="1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>
                    <a:solidFill>
                      <a:srgbClr val="E9EA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48714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MEDITERRÁNEO</a:t>
                      </a:r>
                    </a:p>
                  </a:txBody>
                  <a:tcPr>
                    <a:solidFill>
                      <a:srgbClr val="008AB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229 €</a:t>
                      </a:r>
                    </a:p>
                  </a:txBody>
                  <a:tcPr>
                    <a:solidFill>
                      <a:srgbClr val="008AB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169 €</a:t>
                      </a:r>
                    </a:p>
                  </a:txBody>
                  <a:tcPr>
                    <a:solidFill>
                      <a:srgbClr val="008AB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269 €</a:t>
                      </a:r>
                    </a:p>
                  </a:txBody>
                  <a:tcPr>
                    <a:solidFill>
                      <a:srgbClr val="008AB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219 €</a:t>
                      </a:r>
                    </a:p>
                  </a:txBody>
                  <a:tcPr>
                    <a:solidFill>
                      <a:srgbClr val="008AB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-40 €</a:t>
                      </a:r>
                    </a:p>
                  </a:txBody>
                  <a:tcPr>
                    <a:solidFill>
                      <a:srgbClr val="008AB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36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EUROPA DEL NORTE </a:t>
                      </a:r>
                      <a:r>
                        <a:rPr lang="es-ar" sz="1400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(8dd/7noch.)</a:t>
                      </a:r>
                    </a:p>
                  </a:txBody>
                  <a:tcPr>
                    <a:solidFill>
                      <a:srgbClr val="9ABF6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299 €</a:t>
                      </a:r>
                    </a:p>
                  </a:txBody>
                  <a:tcPr>
                    <a:solidFill>
                      <a:srgbClr val="9ABF6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219 €</a:t>
                      </a:r>
                    </a:p>
                  </a:txBody>
                  <a:tcPr>
                    <a:solidFill>
                      <a:srgbClr val="9ABF6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339 €</a:t>
                      </a:r>
                    </a:p>
                  </a:txBody>
                  <a:tcPr>
                    <a:solidFill>
                      <a:srgbClr val="9ABF6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249 €</a:t>
                      </a:r>
                    </a:p>
                  </a:txBody>
                  <a:tcPr>
                    <a:solidFill>
                      <a:srgbClr val="9ABF6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-40 €</a:t>
                      </a:r>
                    </a:p>
                  </a:txBody>
                  <a:tcPr>
                    <a:solidFill>
                      <a:srgbClr val="9ABF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2827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EUROPA DEL NORTE </a:t>
                      </a:r>
                      <a:r>
                        <a:rPr lang="es-ar" sz="1400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del 9 a 14 noch.</a:t>
                      </a:r>
                    </a:p>
                  </a:txBody>
                  <a:tcPr>
                    <a:solidFill>
                      <a:srgbClr val="9ABF6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339 €</a:t>
                      </a:r>
                    </a:p>
                  </a:txBody>
                  <a:tcPr>
                    <a:solidFill>
                      <a:srgbClr val="9ABF6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Desde 259 €</a:t>
                      </a:r>
                    </a:p>
                  </a:txBody>
                  <a:tcPr>
                    <a:solidFill>
                      <a:srgbClr val="9ABF6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Desde 369 €</a:t>
                      </a:r>
                    </a:p>
                  </a:txBody>
                  <a:tcPr>
                    <a:solidFill>
                      <a:srgbClr val="9ABF6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Desde 279 €</a:t>
                      </a:r>
                    </a:p>
                  </a:txBody>
                  <a:tcPr>
                    <a:solidFill>
                      <a:srgbClr val="9ABF6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-30 €</a:t>
                      </a:r>
                    </a:p>
                  </a:txBody>
                  <a:tcPr>
                    <a:solidFill>
                      <a:srgbClr val="9ABF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23834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4123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CF68C11A-979B-4F1A-B6DD-D8B35B432A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969015"/>
              </p:ext>
            </p:extLst>
          </p:nvPr>
        </p:nvGraphicFramePr>
        <p:xfrm>
          <a:off x="541537" y="693033"/>
          <a:ext cx="11079334" cy="277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03325">
                  <a:extLst>
                    <a:ext uri="{9D8B030D-6E8A-4147-A177-3AD203B41FA5}">
                      <a16:colId xmlns:a16="http://schemas.microsoft.com/office/drawing/2014/main" val="4042133371"/>
                    </a:ext>
                  </a:extLst>
                </a:gridCol>
                <a:gridCol w="1722268">
                  <a:extLst>
                    <a:ext uri="{9D8B030D-6E8A-4147-A177-3AD203B41FA5}">
                      <a16:colId xmlns:a16="http://schemas.microsoft.com/office/drawing/2014/main" val="1759753961"/>
                    </a:ext>
                  </a:extLst>
                </a:gridCol>
                <a:gridCol w="1775534">
                  <a:extLst>
                    <a:ext uri="{9D8B030D-6E8A-4147-A177-3AD203B41FA5}">
                      <a16:colId xmlns:a16="http://schemas.microsoft.com/office/drawing/2014/main" val="3422635513"/>
                    </a:ext>
                  </a:extLst>
                </a:gridCol>
                <a:gridCol w="1535837">
                  <a:extLst>
                    <a:ext uri="{9D8B030D-6E8A-4147-A177-3AD203B41FA5}">
                      <a16:colId xmlns:a16="http://schemas.microsoft.com/office/drawing/2014/main" val="860901769"/>
                    </a:ext>
                  </a:extLst>
                </a:gridCol>
                <a:gridCol w="1642370">
                  <a:extLst>
                    <a:ext uri="{9D8B030D-6E8A-4147-A177-3AD203B41FA5}">
                      <a16:colId xmlns:a16="http://schemas.microsoft.com/office/drawing/2014/main" val="1549187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endParaRPr lang="it-IT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s-ar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ANTES DE LA SALIDA</a:t>
                      </a:r>
                    </a:p>
                  </a:txBody>
                  <a:tcPr>
                    <a:solidFill>
                      <a:srgbClr val="00324A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it-IT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s-ar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A BORDO</a:t>
                      </a:r>
                    </a:p>
                  </a:txBody>
                  <a:tcPr>
                    <a:solidFill>
                      <a:srgbClr val="00324A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0088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/>
                      <a:endParaRPr lang="it-IT" sz="100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r>
                        <a:rPr lang="es-ar" b="1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PAQUETE</a:t>
                      </a:r>
                    </a:p>
                  </a:txBody>
                  <a:tcPr>
                    <a:solidFill>
                      <a:srgbClr val="0071A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it-IT" sz="100" b="1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r>
                        <a:rPr lang="es-ar" sz="1400" b="1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ADULTOS</a:t>
                      </a:r>
                    </a:p>
                  </a:txBody>
                  <a:tcPr>
                    <a:solidFill>
                      <a:srgbClr val="0071A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 sz="1400" b="1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NIÑOS</a:t>
                      </a:r>
                    </a:p>
                    <a:p>
                      <a:pPr algn="ctr" rtl="0"/>
                      <a:r>
                        <a:rPr lang="es-ar" sz="1400" b="1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(3-13 años)</a:t>
                      </a:r>
                    </a:p>
                  </a:txBody>
                  <a:tcPr>
                    <a:solidFill>
                      <a:srgbClr val="0071A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it-IT" sz="100" b="1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r>
                        <a:rPr lang="es-ar" sz="1400" b="1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ADULTOS</a:t>
                      </a:r>
                    </a:p>
                  </a:txBody>
                  <a:tcPr>
                    <a:solidFill>
                      <a:srgbClr val="0071A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 sz="1400" b="1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NIÑOS</a:t>
                      </a:r>
                    </a:p>
                    <a:p>
                      <a:pPr algn="ctr" rtl="0"/>
                      <a:r>
                        <a:rPr lang="es-ar" sz="1400" b="1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(3-13 años)</a:t>
                      </a:r>
                    </a:p>
                  </a:txBody>
                  <a:tcPr>
                    <a:solidFill>
                      <a:srgbClr val="0071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48714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s-ar" b="1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MIS BEBIDAS PLUS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200" i="1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Incluido para Suites en la categoría de tarifa Todo Incluido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200" i="1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y Súper Todo Incluido</a:t>
                      </a:r>
                      <a:endParaRPr lang="it-IT" sz="1200" i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r>
                        <a:rPr lang="es-ar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46 € </a:t>
                      </a:r>
                    </a:p>
                    <a:p>
                      <a:pPr algn="ctr" rtl="0"/>
                      <a:r>
                        <a:rPr lang="es-ar" sz="1400" i="1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por día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r>
                        <a:rPr lang="es-ar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15 €</a:t>
                      </a:r>
                    </a:p>
                    <a:p>
                      <a:pPr algn="ctr" rtl="0"/>
                      <a:r>
                        <a:rPr lang="es-ar" sz="1400" i="1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por día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r>
                        <a:rPr lang="es-ar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57 €</a:t>
                      </a:r>
                    </a:p>
                    <a:p>
                      <a:pPr algn="ctr" rtl="0"/>
                      <a:r>
                        <a:rPr lang="es-ar" sz="1400" i="1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por día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r>
                        <a:rPr lang="es-ar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18 €</a:t>
                      </a:r>
                    </a:p>
                    <a:p>
                      <a:pPr algn="ctr" rtl="0"/>
                      <a:r>
                        <a:rPr lang="es-ar" sz="1400" i="1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por día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36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s-ar" b="1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MIS BEBIDAS</a:t>
                      </a:r>
                    </a:p>
                    <a:p>
                      <a:pPr algn="ctr" rtl="0"/>
                      <a:r>
                        <a:rPr lang="es-ar" sz="1200" i="1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Incluido en las tarifas Todo Incluido y Súper Todo Incluido</a:t>
                      </a:r>
                      <a:endParaRPr lang="it-IT" sz="1200" i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32 € </a:t>
                      </a:r>
                    </a:p>
                    <a:p>
                      <a:pPr algn="ctr" rtl="0"/>
                      <a:r>
                        <a:rPr lang="es-ar" sz="1400" i="1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por día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15 €</a:t>
                      </a:r>
                    </a:p>
                    <a:p>
                      <a:pPr algn="ctr" rtl="0"/>
                      <a:r>
                        <a:rPr lang="es-ar" sz="1400" i="1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por día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42 €</a:t>
                      </a:r>
                    </a:p>
                    <a:p>
                      <a:pPr algn="ctr" rtl="0"/>
                      <a:r>
                        <a:rPr lang="es-ar" sz="1400" i="1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por día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18 €</a:t>
                      </a:r>
                    </a:p>
                    <a:p>
                      <a:pPr algn="ctr" rtl="0"/>
                      <a:r>
                        <a:rPr lang="es-ar" sz="1400" i="1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por día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2827399"/>
                  </a:ext>
                </a:extLst>
              </a:tr>
              <a:tr h="198838">
                <a:tc>
                  <a:txBody>
                    <a:bodyPr/>
                    <a:lstStyle/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r>
                        <a:rPr lang="es-ar" b="1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MIS REFRESCOS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23 € </a:t>
                      </a:r>
                    </a:p>
                    <a:p>
                      <a:pPr algn="ctr" rtl="0"/>
                      <a:r>
                        <a:rPr lang="es-ar" sz="1400" i="1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por día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15 €</a:t>
                      </a:r>
                    </a:p>
                    <a:p>
                      <a:pPr algn="ctr" rtl="0"/>
                      <a:r>
                        <a:rPr lang="es-ar" sz="1400" i="1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por día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28 €</a:t>
                      </a:r>
                    </a:p>
                    <a:p>
                      <a:pPr algn="ctr" rtl="0"/>
                      <a:r>
                        <a:rPr lang="es-ar" sz="1400" i="1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por día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18 €</a:t>
                      </a:r>
                    </a:p>
                    <a:p>
                      <a:pPr algn="ctr" rtl="0"/>
                      <a:r>
                        <a:rPr lang="es-ar" sz="1400" i="1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por día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59843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5475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E1B96C4F-F5DB-409F-B977-C0C99FFE17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1128624"/>
              </p:ext>
            </p:extLst>
          </p:nvPr>
        </p:nvGraphicFramePr>
        <p:xfrm>
          <a:off x="541537" y="693033"/>
          <a:ext cx="10492223" cy="92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47352">
                  <a:extLst>
                    <a:ext uri="{9D8B030D-6E8A-4147-A177-3AD203B41FA5}">
                      <a16:colId xmlns:a16="http://schemas.microsoft.com/office/drawing/2014/main" val="4042133371"/>
                    </a:ext>
                  </a:extLst>
                </a:gridCol>
                <a:gridCol w="2287069">
                  <a:extLst>
                    <a:ext uri="{9D8B030D-6E8A-4147-A177-3AD203B41FA5}">
                      <a16:colId xmlns:a16="http://schemas.microsoft.com/office/drawing/2014/main" val="1759753961"/>
                    </a:ext>
                  </a:extLst>
                </a:gridCol>
                <a:gridCol w="2357802">
                  <a:extLst>
                    <a:ext uri="{9D8B030D-6E8A-4147-A177-3AD203B41FA5}">
                      <a16:colId xmlns:a16="http://schemas.microsoft.com/office/drawing/2014/main" val="3422635513"/>
                    </a:ext>
                  </a:extLst>
                </a:gridCol>
              </a:tblGrid>
              <a:tr h="259890">
                <a:tc>
                  <a:txBody>
                    <a:bodyPr/>
                    <a:lstStyle/>
                    <a:p>
                      <a:pPr algn="ctr" rtl="0"/>
                      <a:r>
                        <a:rPr lang="es-ar" sz="1500" b="1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PAQUETE</a:t>
                      </a:r>
                    </a:p>
                  </a:txBody>
                  <a:tcPr>
                    <a:solidFill>
                      <a:srgbClr val="0071A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 sz="1500" b="1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MIS BEBIDAS</a:t>
                      </a:r>
                    </a:p>
                  </a:txBody>
                  <a:tcPr>
                    <a:solidFill>
                      <a:srgbClr val="0071A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 sz="1500" b="1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MIS BEBIDAS PLUS</a:t>
                      </a:r>
                    </a:p>
                  </a:txBody>
                  <a:tcPr>
                    <a:solidFill>
                      <a:srgbClr val="0071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4871438"/>
                  </a:ext>
                </a:extLst>
              </a:tr>
              <a:tr h="427217">
                <a:tc>
                  <a:txBody>
                    <a:bodyPr/>
                    <a:lstStyle/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r>
                        <a:rPr lang="es-ar" b="1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MIS BEBIDAS 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r>
                        <a:rPr lang="es-ar" sz="1500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-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 sz="2000" i="0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+13 €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b="0" i="1" u="none" strike="noStrike" kern="1200" cap="none" spc="0" normalizeH="0" noProof="0">
                          <a:ln>
                            <a:noFill/>
                          </a:ln>
                          <a:solidFill>
                            <a:srgbClr val="0071A3"/>
                          </a:solidFill>
                          <a:effectLst/>
                          <a:uLnTx/>
                          <a:uFillTx/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</a:rPr>
                        <a:t>por día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36062"/>
                  </a:ext>
                </a:extLst>
              </a:tr>
            </a:tbl>
          </a:graphicData>
        </a:graphic>
      </p:graphicFrame>
      <p:graphicFrame>
        <p:nvGraphicFramePr>
          <p:cNvPr id="6" name="Tabella 4">
            <a:extLst>
              <a:ext uri="{FF2B5EF4-FFF2-40B4-BE49-F238E27FC236}">
                <a16:creationId xmlns:a16="http://schemas.microsoft.com/office/drawing/2014/main" id="{759FDAA5-4868-4A39-B4E6-EB5FCB16EF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2117175"/>
              </p:ext>
            </p:extLst>
          </p:nvPr>
        </p:nvGraphicFramePr>
        <p:xfrm>
          <a:off x="541536" y="2499360"/>
          <a:ext cx="10492224" cy="214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870">
                  <a:extLst>
                    <a:ext uri="{9D8B030D-6E8A-4147-A177-3AD203B41FA5}">
                      <a16:colId xmlns:a16="http://schemas.microsoft.com/office/drawing/2014/main" val="4042133371"/>
                    </a:ext>
                  </a:extLst>
                </a:gridCol>
                <a:gridCol w="1877760">
                  <a:extLst>
                    <a:ext uri="{9D8B030D-6E8A-4147-A177-3AD203B41FA5}">
                      <a16:colId xmlns:a16="http://schemas.microsoft.com/office/drawing/2014/main" val="4116929675"/>
                    </a:ext>
                  </a:extLst>
                </a:gridCol>
                <a:gridCol w="1877760">
                  <a:extLst>
                    <a:ext uri="{9D8B030D-6E8A-4147-A177-3AD203B41FA5}">
                      <a16:colId xmlns:a16="http://schemas.microsoft.com/office/drawing/2014/main" val="1759753961"/>
                    </a:ext>
                  </a:extLst>
                </a:gridCol>
                <a:gridCol w="1935834">
                  <a:extLst>
                    <a:ext uri="{9D8B030D-6E8A-4147-A177-3AD203B41FA5}">
                      <a16:colId xmlns:a16="http://schemas.microsoft.com/office/drawing/2014/main" val="3422635513"/>
                    </a:ext>
                  </a:extLst>
                </a:gridCol>
              </a:tblGrid>
              <a:tr h="259890">
                <a:tc>
                  <a:txBody>
                    <a:bodyPr/>
                    <a:lstStyle/>
                    <a:p>
                      <a:pPr algn="ctr" rtl="0"/>
                      <a:r>
                        <a:rPr lang="es-ar" sz="1500" b="1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PAQUETE</a:t>
                      </a:r>
                    </a:p>
                  </a:txBody>
                  <a:tcPr>
                    <a:solidFill>
                      <a:srgbClr val="0071A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 sz="1500" b="1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MIS REFRESCOS</a:t>
                      </a:r>
                    </a:p>
                  </a:txBody>
                  <a:tcPr>
                    <a:solidFill>
                      <a:srgbClr val="0071A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 sz="1500" b="1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MIS BEBIDAS</a:t>
                      </a:r>
                    </a:p>
                  </a:txBody>
                  <a:tcPr>
                    <a:solidFill>
                      <a:srgbClr val="0071A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 sz="1500" b="1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MIS BEBIDAS PLUS</a:t>
                      </a:r>
                    </a:p>
                  </a:txBody>
                  <a:tcPr>
                    <a:solidFill>
                      <a:srgbClr val="0071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4871438"/>
                  </a:ext>
                </a:extLst>
              </a:tr>
              <a:tr h="427217">
                <a:tc>
                  <a:txBody>
                    <a:bodyPr/>
                    <a:lstStyle/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r>
                        <a:rPr lang="es-ar" b="1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ALMUERZO Y CENA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2000" b="0" i="0" u="none" strike="noStrike" kern="1200" cap="none" spc="0" normalizeH="0" noProof="0">
                          <a:ln>
                            <a:noFill/>
                          </a:ln>
                          <a:solidFill>
                            <a:srgbClr val="0071A3"/>
                          </a:solidFill>
                          <a:effectLst/>
                          <a:uLnTx/>
                          <a:uFillTx/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</a:rPr>
                        <a:t>+5 €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b="0" i="1" u="none" strike="noStrike" kern="1200" cap="none" spc="0" normalizeH="0" noProof="0">
                          <a:ln>
                            <a:noFill/>
                          </a:ln>
                          <a:solidFill>
                            <a:srgbClr val="0071A3"/>
                          </a:solidFill>
                          <a:effectLst/>
                          <a:uLnTx/>
                          <a:uFillTx/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</a:rPr>
                        <a:t>por día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2000" b="0" i="0" u="none" strike="noStrike" kern="1200" cap="none" spc="0" normalizeH="0" noProof="0">
                          <a:ln>
                            <a:noFill/>
                          </a:ln>
                          <a:solidFill>
                            <a:srgbClr val="0071A3"/>
                          </a:solidFill>
                          <a:effectLst/>
                          <a:uLnTx/>
                          <a:uFillTx/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</a:rPr>
                        <a:t>+15 €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b="0" i="1" u="none" strike="noStrike" kern="1200" cap="none" spc="0" normalizeH="0" noProof="0">
                          <a:ln>
                            <a:noFill/>
                          </a:ln>
                          <a:solidFill>
                            <a:srgbClr val="0071A3"/>
                          </a:solidFill>
                          <a:effectLst/>
                          <a:uLnTx/>
                          <a:uFillTx/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</a:rPr>
                        <a:t>por día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2000" b="0" i="0" u="none" strike="noStrike" kern="1200" cap="none" spc="0" normalizeH="0" noProof="0">
                          <a:ln>
                            <a:noFill/>
                          </a:ln>
                          <a:solidFill>
                            <a:srgbClr val="0071A3"/>
                          </a:solidFill>
                          <a:effectLst/>
                          <a:uLnTx/>
                          <a:uFillTx/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</a:rPr>
                        <a:t>+28 €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b="0" i="1" u="none" strike="noStrike" kern="1200" cap="none" spc="0" normalizeH="0" noProof="0">
                          <a:ln>
                            <a:noFill/>
                          </a:ln>
                          <a:solidFill>
                            <a:srgbClr val="0071A3"/>
                          </a:solidFill>
                          <a:effectLst/>
                          <a:uLnTx/>
                          <a:uFillTx/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</a:rPr>
                        <a:t>por día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36062"/>
                  </a:ext>
                </a:extLst>
              </a:tr>
              <a:tr h="427217">
                <a:tc>
                  <a:txBody>
                    <a:bodyPr/>
                    <a:lstStyle/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r>
                        <a:rPr lang="es-ar" b="1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BRINDEMOS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1A3"/>
                        </a:solidFill>
                        <a:effectLst/>
                        <a:uLnTx/>
                        <a:uFillTx/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</a:endParaRP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2000" b="0" i="0" u="none" strike="noStrike" kern="1200" cap="none" spc="0" normalizeH="0" noProof="0">
                          <a:ln>
                            <a:noFill/>
                          </a:ln>
                          <a:solidFill>
                            <a:srgbClr val="0071A3"/>
                          </a:solidFill>
                          <a:effectLst/>
                          <a:uLnTx/>
                          <a:uFillTx/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</a:rPr>
                        <a:t>+5 €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b="0" i="1" u="none" strike="noStrike" kern="1200" cap="none" spc="0" normalizeH="0" noProof="0">
                          <a:ln>
                            <a:noFill/>
                          </a:ln>
                          <a:solidFill>
                            <a:srgbClr val="0071A3"/>
                          </a:solidFill>
                          <a:effectLst/>
                          <a:uLnTx/>
                          <a:uFillTx/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</a:rPr>
                        <a:t>por día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2000" b="0" i="0" u="none" strike="noStrike" kern="1200" cap="none" spc="0" normalizeH="0" noProof="0">
                          <a:ln>
                            <a:noFill/>
                          </a:ln>
                          <a:solidFill>
                            <a:srgbClr val="0071A3"/>
                          </a:solidFill>
                          <a:effectLst/>
                          <a:uLnTx/>
                          <a:uFillTx/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</a:rPr>
                        <a:t>+18 €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b="0" i="1" u="none" strike="noStrike" kern="1200" cap="none" spc="0" normalizeH="0" noProof="0">
                          <a:ln>
                            <a:noFill/>
                          </a:ln>
                          <a:solidFill>
                            <a:srgbClr val="0071A3"/>
                          </a:solidFill>
                          <a:effectLst/>
                          <a:uLnTx/>
                          <a:uFillTx/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</a:rPr>
                        <a:t>por día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316613"/>
                  </a:ext>
                </a:extLst>
              </a:tr>
              <a:tr h="427217">
                <a:tc>
                  <a:txBody>
                    <a:bodyPr/>
                    <a:lstStyle/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b="1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r>
                        <a:rPr lang="es-ar" b="1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MÁS SABOR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1A3"/>
                        </a:solidFill>
                        <a:effectLst/>
                        <a:uLnTx/>
                        <a:uFillTx/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</a:endParaRP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1A3"/>
                        </a:solidFill>
                        <a:effectLst/>
                        <a:uLnTx/>
                        <a:uFillTx/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</a:endParaRP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2000" b="0" i="0" u="none" strike="noStrike" kern="1200" cap="none" spc="0" normalizeH="0" noProof="0">
                          <a:ln>
                            <a:noFill/>
                          </a:ln>
                          <a:solidFill>
                            <a:srgbClr val="0071A3"/>
                          </a:solidFill>
                          <a:effectLst/>
                          <a:uLnTx/>
                          <a:uFillTx/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</a:rPr>
                        <a:t>+13 €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b="0" i="1" u="none" strike="noStrike" kern="1200" cap="none" spc="0" normalizeH="0" noProof="0">
                          <a:ln>
                            <a:noFill/>
                          </a:ln>
                          <a:solidFill>
                            <a:srgbClr val="0071A3"/>
                          </a:solidFill>
                          <a:effectLst/>
                          <a:uLnTx/>
                          <a:uFillTx/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</a:rPr>
                        <a:t>por día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594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7886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02B3B98F-5BDC-461D-83FF-AD645E0D01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410879"/>
              </p:ext>
            </p:extLst>
          </p:nvPr>
        </p:nvGraphicFramePr>
        <p:xfrm>
          <a:off x="71120" y="1554480"/>
          <a:ext cx="12049759" cy="2636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21636">
                  <a:extLst>
                    <a:ext uri="{9D8B030D-6E8A-4147-A177-3AD203B41FA5}">
                      <a16:colId xmlns:a16="http://schemas.microsoft.com/office/drawing/2014/main" val="2045483631"/>
                    </a:ext>
                  </a:extLst>
                </a:gridCol>
                <a:gridCol w="2142844">
                  <a:extLst>
                    <a:ext uri="{9D8B030D-6E8A-4147-A177-3AD203B41FA5}">
                      <a16:colId xmlns:a16="http://schemas.microsoft.com/office/drawing/2014/main" val="426174767"/>
                    </a:ext>
                  </a:extLst>
                </a:gridCol>
                <a:gridCol w="2255520">
                  <a:extLst>
                    <a:ext uri="{9D8B030D-6E8A-4147-A177-3AD203B41FA5}">
                      <a16:colId xmlns:a16="http://schemas.microsoft.com/office/drawing/2014/main" val="1634611620"/>
                    </a:ext>
                  </a:extLst>
                </a:gridCol>
                <a:gridCol w="2245360">
                  <a:extLst>
                    <a:ext uri="{9D8B030D-6E8A-4147-A177-3AD203B41FA5}">
                      <a16:colId xmlns:a16="http://schemas.microsoft.com/office/drawing/2014/main" val="3073302923"/>
                    </a:ext>
                  </a:extLst>
                </a:gridCol>
                <a:gridCol w="2184399">
                  <a:extLst>
                    <a:ext uri="{9D8B030D-6E8A-4147-A177-3AD203B41FA5}">
                      <a16:colId xmlns:a16="http://schemas.microsoft.com/office/drawing/2014/main" val="4135677074"/>
                    </a:ext>
                  </a:extLst>
                </a:gridCol>
              </a:tblGrid>
              <a:tr h="287866">
                <a:tc>
                  <a:txBody>
                    <a:bodyPr/>
                    <a:lstStyle/>
                    <a:p>
                      <a:pPr rtl="0"/>
                      <a:endParaRPr lang="it-IT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rtl="0"/>
                      <a:r>
                        <a:rPr lang="es-ar" sz="200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MI CRUCERO, TODO INCLUIDO y SÚPER TODO INCLUIDO</a:t>
                      </a:r>
                    </a:p>
                  </a:txBody>
                  <a:tcPr>
                    <a:solidFill>
                      <a:srgbClr val="0071A3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0"/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/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2279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/>
                      <a:endParaRPr lang="it-IT" sz="100" b="1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l" rtl="0"/>
                      <a:endParaRPr lang="it-IT" sz="100" b="1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l" rtl="0"/>
                      <a:endParaRPr lang="it-IT" sz="100" b="1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l" rtl="0"/>
                      <a:endParaRPr lang="it-IT" sz="100" b="1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l" rtl="0"/>
                      <a:endParaRPr lang="it-IT" sz="100" b="1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l" rtl="0"/>
                      <a:endParaRPr lang="it-IT" sz="100" b="1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l" rtl="0"/>
                      <a:r>
                        <a:rPr lang="es-ar" sz="1800" b="1">
                          <a:solidFill>
                            <a:srgbClr val="00647F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RESERVAS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it-IT" sz="100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r>
                        <a:rPr lang="es-ar" b="1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INTERNO</a:t>
                      </a:r>
                    </a:p>
                    <a:p>
                      <a:pPr algn="ctr" rtl="0"/>
                      <a:r>
                        <a:rPr lang="es-ar" sz="1200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Puntos por noche de crucero</a:t>
                      </a:r>
                    </a:p>
                  </a:txBody>
                  <a:tcPr>
                    <a:solidFill>
                      <a:srgbClr val="6DAA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it-IT" sz="100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r>
                        <a:rPr lang="es-ar" sz="1800" b="1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EXTERNO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200" b="0" i="0" u="none" strike="noStrike" kern="1200" cap="none" spc="0" normalizeH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</a:rPr>
                        <a:t>Puntos por noche de crucero</a:t>
                      </a:r>
                    </a:p>
                  </a:txBody>
                  <a:tcPr>
                    <a:solidFill>
                      <a:srgbClr val="158D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it-IT" sz="100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r>
                        <a:rPr lang="es-ar" b="1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BALCÓN</a:t>
                      </a:r>
                      <a:endParaRPr lang="it-IT" b="1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200" b="0" i="0" u="none" strike="noStrike" kern="1200" cap="none" spc="0" normalizeH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</a:rPr>
                        <a:t>Puntos por noche de crucero</a:t>
                      </a:r>
                    </a:p>
                  </a:txBody>
                  <a:tcPr>
                    <a:solidFill>
                      <a:srgbClr val="007D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it-IT" sz="100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chemeClr val="bg1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r>
                        <a:rPr lang="es-ar" b="1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SUITE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200" b="0" i="0" u="none" strike="noStrike" kern="1200" cap="none" spc="0" normalizeH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</a:rPr>
                        <a:t>Puntos por noche de crucero</a:t>
                      </a:r>
                    </a:p>
                  </a:txBody>
                  <a:tcPr>
                    <a:solidFill>
                      <a:srgbClr val="0064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6925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s-ar" sz="1500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Menos de 90 días antes de la salida </a:t>
                      </a:r>
                      <a:endParaRPr lang="it-IT" sz="15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100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150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175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endParaRPr lang="it-IT" sz="1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 algn="ctr" rtl="0"/>
                      <a:r>
                        <a:rPr lang="es-ar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450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77007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s-ar" sz="1500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Entre 90 y 360 días antes de la salida</a:t>
                      </a:r>
                      <a:endParaRPr lang="it-IT" sz="15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200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300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350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0"/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590645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algn="l" rtl="0"/>
                      <a:r>
                        <a:rPr lang="es-ar" sz="1500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Más de 360 días antes de la salida</a:t>
                      </a:r>
                      <a:endParaRPr lang="it-IT" sz="1500" dirty="0">
                        <a:solidFill>
                          <a:srgbClr val="0071A3"/>
                        </a:solidFill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300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450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525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s-ar">
                          <a:solidFill>
                            <a:srgbClr val="0071A3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600</a:t>
                      </a:r>
                    </a:p>
                  </a:txBody>
                  <a:tcPr>
                    <a:solidFill>
                      <a:srgbClr val="E9EA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98507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92898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840</Words>
  <Application>Microsoft Office PowerPoint</Application>
  <PresentationFormat>Panorámica</PresentationFormat>
  <Paragraphs>399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Poppins</vt:lpstr>
      <vt:lpstr>Poppins ExtraBold</vt:lpstr>
      <vt:lpstr>Poppins ExtraLight</vt:lpstr>
      <vt:lpstr>Poppins SemiBold</vt:lpstr>
      <vt:lpstr>Tema di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Cottignoli, Angelo (Costa)</dc:creator>
  <cp:lastModifiedBy>Hernan Soule</cp:lastModifiedBy>
  <cp:revision>14</cp:revision>
  <dcterms:created xsi:type="dcterms:W3CDTF">2021-11-24T11:19:01Z</dcterms:created>
  <dcterms:modified xsi:type="dcterms:W3CDTF">2023-01-18T23:50:20Z</dcterms:modified>
</cp:coreProperties>
</file>