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26"/>
  </p:notesMasterIdLst>
  <p:sldIdLst>
    <p:sldId id="281" r:id="rId5"/>
    <p:sldId id="257" r:id="rId6"/>
    <p:sldId id="258" r:id="rId7"/>
    <p:sldId id="259" r:id="rId8"/>
    <p:sldId id="260" r:id="rId9"/>
    <p:sldId id="261" r:id="rId10"/>
    <p:sldId id="269" r:id="rId11"/>
    <p:sldId id="263" r:id="rId12"/>
    <p:sldId id="347" r:id="rId13"/>
    <p:sldId id="266" r:id="rId14"/>
    <p:sldId id="278" r:id="rId15"/>
    <p:sldId id="349" r:id="rId16"/>
    <p:sldId id="279" r:id="rId17"/>
    <p:sldId id="282" r:id="rId18"/>
    <p:sldId id="274" r:id="rId19"/>
    <p:sldId id="345" r:id="rId20"/>
    <p:sldId id="344" r:id="rId21"/>
    <p:sldId id="346" r:id="rId22"/>
    <p:sldId id="348" r:id="rId23"/>
    <p:sldId id="268" r:id="rId24"/>
    <p:sldId id="270" r:id="rId25"/>
  </p:sldIdLst>
  <p:sldSz cx="20104100" cy="11309350"/>
  <p:notesSz cx="20104100" cy="11309350"/>
  <p:embeddedFontLst>
    <p:embeddedFont>
      <p:font typeface="Calibri" panose="020F0502020204030204" pitchFamily="34" charset="0"/>
      <p:regular r:id="rId27"/>
      <p:bold r:id="rId28"/>
      <p:italic r:id="rId29"/>
      <p:boldItalic r:id="rId30"/>
    </p:embeddedFont>
    <p:embeddedFont>
      <p:font typeface="Helvetica" panose="020B0604020202020204" pitchFamily="34" charset="0"/>
      <p:regular r:id="rId31"/>
      <p:bold r:id="rId32"/>
      <p:italic r:id="rId33"/>
      <p:boldItalic r:id="rId34"/>
    </p:embeddedFont>
    <p:embeddedFont>
      <p:font typeface="Poppins" panose="00000500000000000000" pitchFamily="2" charset="0"/>
      <p:regular r:id="rId35"/>
      <p:bold r:id="rId36"/>
      <p:italic r:id="rId37"/>
      <p:boldItalic r:id="rId38"/>
    </p:embeddedFont>
    <p:embeddedFont>
      <p:font typeface="Poppins-ExtraBold" panose="020B0604020202020204" charset="0"/>
      <p:bold r:id="rId39"/>
      <p:italic r:id="rId40"/>
      <p:boldItalic r:id="rId41"/>
    </p:embeddedFont>
    <p:embeddedFont>
      <p:font typeface="Poppins-ExtraLight" panose="020B0604020202020204" charset="0"/>
      <p:regular r:id="rId42"/>
      <p:italic r:id="rId43"/>
    </p:embeddedFont>
    <p:embeddedFont>
      <p:font typeface="Poppins-Light" panose="020B0604020202020204" charset="0"/>
      <p:regular r:id="rId44"/>
      <p:italic r:id="rId45"/>
    </p:embeddedFont>
    <p:embeddedFont>
      <p:font typeface="Poppins-Medium" panose="020B0604020202020204" charset="0"/>
      <p:regular r:id="rId46"/>
      <p:italic r:id="rId47"/>
    </p:embeddedFont>
  </p:embeddedFontLst>
  <p:defaultTextStyle>
    <a:defPPr rtl="0">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2" userDrawn="1">
          <p15:clr>
            <a:srgbClr val="A4A3A4"/>
          </p15:clr>
        </p15:guide>
        <p15:guide id="2" pos="8156" userDrawn="1">
          <p15:clr>
            <a:srgbClr val="A4A3A4"/>
          </p15:clr>
        </p15:guide>
        <p15:guide id="3" orient="horz" pos="6730" userDrawn="1">
          <p15:clr>
            <a:srgbClr val="A4A3A4"/>
          </p15:clr>
        </p15:guide>
        <p15:guide id="4" pos="7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7C0066-8167-4999-A49D-972A3A240D0A}" v="22" dt="2023-01-18T20:42:49.18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3792" autoAdjust="0"/>
  </p:normalViewPr>
  <p:slideViewPr>
    <p:cSldViewPr>
      <p:cViewPr varScale="1">
        <p:scale>
          <a:sx n="39" d="100"/>
          <a:sy n="39" d="100"/>
        </p:scale>
        <p:origin x="648" y="28"/>
      </p:cViewPr>
      <p:guideLst>
        <p:guide orient="horz" pos="1882"/>
        <p:guide pos="8156"/>
        <p:guide orient="horz" pos="6730"/>
        <p:guide pos="764"/>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17.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font" Target="fonts/font21.fntdata"/><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3.fntdata"/><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4" Type="http://schemas.openxmlformats.org/officeDocument/2006/relationships/font" Target="fonts/font18.fntdata"/><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font" Target="fonts/font20.fntdata"/><Relationship Id="rId20" Type="http://schemas.openxmlformats.org/officeDocument/2006/relationships/slide" Target="slides/slide16.xml"/><Relationship Id="rId41" Type="http://schemas.openxmlformats.org/officeDocument/2006/relationships/font" Target="fonts/font15.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ena Sofia Lenzi" userId="d180b722-3106-4c29-959d-18a48eba63ff" providerId="ADAL" clId="{5CB48D79-A0BE-43CF-83B5-6C467860ECFC}"/>
    <pc:docChg chg="undo custSel modSld">
      <pc:chgData name="Elena Sofia Lenzi" userId="d180b722-3106-4c29-959d-18a48eba63ff" providerId="ADAL" clId="{5CB48D79-A0BE-43CF-83B5-6C467860ECFC}" dt="2022-10-28T11:52:55.012" v="115" actId="20577"/>
      <pc:docMkLst>
        <pc:docMk/>
      </pc:docMkLst>
      <pc:sldChg chg="modSp mod">
        <pc:chgData name="Elena Sofia Lenzi" userId="d180b722-3106-4c29-959d-18a48eba63ff" providerId="ADAL" clId="{5CB48D79-A0BE-43CF-83B5-6C467860ECFC}" dt="2022-10-28T10:37:00.498" v="69" actId="20577"/>
        <pc:sldMkLst>
          <pc:docMk/>
          <pc:sldMk cId="0" sldId="257"/>
        </pc:sldMkLst>
        <pc:graphicFrameChg chg="modGraphic">
          <ac:chgData name="Elena Sofia Lenzi" userId="d180b722-3106-4c29-959d-18a48eba63ff" providerId="ADAL" clId="{5CB48D79-A0BE-43CF-83B5-6C467860ECFC}" dt="2022-10-28T10:37:00.498" v="69" actId="20577"/>
          <ac:graphicFrameMkLst>
            <pc:docMk/>
            <pc:sldMk cId="0" sldId="257"/>
            <ac:graphicFrameMk id="3" creationId="{00000000-0000-0000-0000-000000000000}"/>
          </ac:graphicFrameMkLst>
        </pc:graphicFrameChg>
      </pc:sldChg>
      <pc:sldChg chg="modSp mod">
        <pc:chgData name="Elena Sofia Lenzi" userId="d180b722-3106-4c29-959d-18a48eba63ff" providerId="ADAL" clId="{5CB48D79-A0BE-43CF-83B5-6C467860ECFC}" dt="2022-10-28T10:39:46.548" v="92" actId="20577"/>
        <pc:sldMkLst>
          <pc:docMk/>
          <pc:sldMk cId="0" sldId="259"/>
        </pc:sldMkLst>
        <pc:spChg chg="mod">
          <ac:chgData name="Elena Sofia Lenzi" userId="d180b722-3106-4c29-959d-18a48eba63ff" providerId="ADAL" clId="{5CB48D79-A0BE-43CF-83B5-6C467860ECFC}" dt="2022-10-28T10:39:46.548" v="92" actId="20577"/>
          <ac:spMkLst>
            <pc:docMk/>
            <pc:sldMk cId="0" sldId="259"/>
            <ac:spMk id="13" creationId="{00000000-0000-0000-0000-000000000000}"/>
          </ac:spMkLst>
        </pc:spChg>
      </pc:sldChg>
      <pc:sldChg chg="addSp delSp modSp mod">
        <pc:chgData name="Elena Sofia Lenzi" userId="d180b722-3106-4c29-959d-18a48eba63ff" providerId="ADAL" clId="{5CB48D79-A0BE-43CF-83B5-6C467860ECFC}" dt="2022-10-28T10:40:22.822" v="94" actId="14100"/>
        <pc:sldMkLst>
          <pc:docMk/>
          <pc:sldMk cId="0" sldId="260"/>
        </pc:sldMkLst>
        <pc:spChg chg="add del mod">
          <ac:chgData name="Elena Sofia Lenzi" userId="d180b722-3106-4c29-959d-18a48eba63ff" providerId="ADAL" clId="{5CB48D79-A0BE-43CF-83B5-6C467860ECFC}" dt="2022-10-28T10:40:15.772" v="93" actId="478"/>
          <ac:spMkLst>
            <pc:docMk/>
            <pc:sldMk cId="0" sldId="260"/>
            <ac:spMk id="5" creationId="{3AD9F2C6-876F-C548-8D06-3EEDF140400A}"/>
          </ac:spMkLst>
        </pc:spChg>
        <pc:spChg chg="mod">
          <ac:chgData name="Elena Sofia Lenzi" userId="d180b722-3106-4c29-959d-18a48eba63ff" providerId="ADAL" clId="{5CB48D79-A0BE-43CF-83B5-6C467860ECFC}" dt="2022-10-28T10:40:22.822" v="94" actId="14100"/>
          <ac:spMkLst>
            <pc:docMk/>
            <pc:sldMk cId="0" sldId="260"/>
            <ac:spMk id="8" creationId="{00000000-0000-0000-0000-000000000000}"/>
          </ac:spMkLst>
        </pc:spChg>
      </pc:sldChg>
      <pc:sldChg chg="modSp mod">
        <pc:chgData name="Elena Sofia Lenzi" userId="d180b722-3106-4c29-959d-18a48eba63ff" providerId="ADAL" clId="{5CB48D79-A0BE-43CF-83B5-6C467860ECFC}" dt="2022-10-28T10:37:14.371" v="77" actId="20577"/>
        <pc:sldMkLst>
          <pc:docMk/>
          <pc:sldMk cId="0" sldId="268"/>
        </pc:sldMkLst>
        <pc:spChg chg="mod">
          <ac:chgData name="Elena Sofia Lenzi" userId="d180b722-3106-4c29-959d-18a48eba63ff" providerId="ADAL" clId="{5CB48D79-A0BE-43CF-83B5-6C467860ECFC}" dt="2022-10-28T10:37:14.371" v="77" actId="20577"/>
          <ac:spMkLst>
            <pc:docMk/>
            <pc:sldMk cId="0" sldId="268"/>
            <ac:spMk id="16" creationId="{00000000-0000-0000-0000-000000000000}"/>
          </ac:spMkLst>
        </pc:spChg>
        <pc:graphicFrameChg chg="mod">
          <ac:chgData name="Elena Sofia Lenzi" userId="d180b722-3106-4c29-959d-18a48eba63ff" providerId="ADAL" clId="{5CB48D79-A0BE-43CF-83B5-6C467860ECFC}" dt="2022-10-28T09:26:03.331" v="61"/>
          <ac:graphicFrameMkLst>
            <pc:docMk/>
            <pc:sldMk cId="0" sldId="268"/>
            <ac:graphicFrameMk id="23" creationId="{1CDAEDED-42EA-A2D9-24A1-7EAE936A41CF}"/>
          </ac:graphicFrameMkLst>
        </pc:graphicFrameChg>
      </pc:sldChg>
      <pc:sldChg chg="modSp mod">
        <pc:chgData name="Elena Sofia Lenzi" userId="d180b722-3106-4c29-959d-18a48eba63ff" providerId="ADAL" clId="{5CB48D79-A0BE-43CF-83B5-6C467860ECFC}" dt="2022-10-28T09:16:47.277" v="57" actId="20577"/>
        <pc:sldMkLst>
          <pc:docMk/>
          <pc:sldMk cId="2769938476" sldId="269"/>
        </pc:sldMkLst>
        <pc:spChg chg="mod">
          <ac:chgData name="Elena Sofia Lenzi" userId="d180b722-3106-4c29-959d-18a48eba63ff" providerId="ADAL" clId="{5CB48D79-A0BE-43CF-83B5-6C467860ECFC}" dt="2022-10-28T09:16:47.277" v="57" actId="20577"/>
          <ac:spMkLst>
            <pc:docMk/>
            <pc:sldMk cId="2769938476" sldId="269"/>
            <ac:spMk id="14" creationId="{00000000-0000-0000-0000-000000000000}"/>
          </ac:spMkLst>
        </pc:spChg>
      </pc:sldChg>
      <pc:sldChg chg="modSp mod">
        <pc:chgData name="Elena Sofia Lenzi" userId="d180b722-3106-4c29-959d-18a48eba63ff" providerId="ADAL" clId="{5CB48D79-A0BE-43CF-83B5-6C467860ECFC}" dt="2022-10-28T11:52:55.012" v="115" actId="20577"/>
        <pc:sldMkLst>
          <pc:docMk/>
          <pc:sldMk cId="1007992490" sldId="281"/>
        </pc:sldMkLst>
        <pc:spChg chg="mod">
          <ac:chgData name="Elena Sofia Lenzi" userId="d180b722-3106-4c29-959d-18a48eba63ff" providerId="ADAL" clId="{5CB48D79-A0BE-43CF-83B5-6C467860ECFC}" dt="2022-10-28T11:52:55.012" v="115" actId="20577"/>
          <ac:spMkLst>
            <pc:docMk/>
            <pc:sldMk cId="1007992490" sldId="281"/>
            <ac:spMk id="13" creationId="{00000000-0000-0000-0000-000000000000}"/>
          </ac:spMkLst>
        </pc:spChg>
      </pc:sldChg>
      <pc:sldChg chg="modSp mod">
        <pc:chgData name="Elena Sofia Lenzi" userId="d180b722-3106-4c29-959d-18a48eba63ff" providerId="ADAL" clId="{5CB48D79-A0BE-43CF-83B5-6C467860ECFC}" dt="2022-10-28T10:42:26.554" v="102" actId="108"/>
        <pc:sldMkLst>
          <pc:docMk/>
          <pc:sldMk cId="3419153711" sldId="282"/>
        </pc:sldMkLst>
        <pc:spChg chg="mod">
          <ac:chgData name="Elena Sofia Lenzi" userId="d180b722-3106-4c29-959d-18a48eba63ff" providerId="ADAL" clId="{5CB48D79-A0BE-43CF-83B5-6C467860ECFC}" dt="2022-10-28T10:42:26.554" v="102" actId="108"/>
          <ac:spMkLst>
            <pc:docMk/>
            <pc:sldMk cId="3419153711" sldId="282"/>
            <ac:spMk id="7" creationId="{34EC191F-789A-D17E-B817-74528EC6C90C}"/>
          </ac:spMkLst>
        </pc:spChg>
      </pc:sldChg>
      <pc:sldChg chg="modSp mod">
        <pc:chgData name="Elena Sofia Lenzi" userId="d180b722-3106-4c29-959d-18a48eba63ff" providerId="ADAL" clId="{5CB48D79-A0BE-43CF-83B5-6C467860ECFC}" dt="2022-10-28T10:41:37.285" v="99" actId="20577"/>
        <pc:sldMkLst>
          <pc:docMk/>
          <pc:sldMk cId="1695097644" sldId="347"/>
        </pc:sldMkLst>
        <pc:spChg chg="mod">
          <ac:chgData name="Elena Sofia Lenzi" userId="d180b722-3106-4c29-959d-18a48eba63ff" providerId="ADAL" clId="{5CB48D79-A0BE-43CF-83B5-6C467860ECFC}" dt="2022-10-28T09:10:59.524" v="20" actId="20577"/>
          <ac:spMkLst>
            <pc:docMk/>
            <pc:sldMk cId="1695097644" sldId="347"/>
            <ac:spMk id="8" creationId="{00000000-0000-0000-0000-000000000000}"/>
          </ac:spMkLst>
        </pc:spChg>
        <pc:spChg chg="mod">
          <ac:chgData name="Elena Sofia Lenzi" userId="d180b722-3106-4c29-959d-18a48eba63ff" providerId="ADAL" clId="{5CB48D79-A0BE-43CF-83B5-6C467860ECFC}" dt="2022-10-28T10:41:37.285" v="99" actId="20577"/>
          <ac:spMkLst>
            <pc:docMk/>
            <pc:sldMk cId="1695097644" sldId="347"/>
            <ac:spMk id="12" creationId="{00000000-0000-0000-0000-000000000000}"/>
          </ac:spMkLst>
        </pc:spChg>
      </pc:sldChg>
      <pc:sldChg chg="modSp mod">
        <pc:chgData name="Elena Sofia Lenzi" userId="d180b722-3106-4c29-959d-18a48eba63ff" providerId="ADAL" clId="{5CB48D79-A0BE-43CF-83B5-6C467860ECFC}" dt="2022-10-28T10:37:09.183" v="73" actId="20577"/>
        <pc:sldMkLst>
          <pc:docMk/>
          <pc:sldMk cId="3077921780" sldId="348"/>
        </pc:sldMkLst>
        <pc:spChg chg="mod">
          <ac:chgData name="Elena Sofia Lenzi" userId="d180b722-3106-4c29-959d-18a48eba63ff" providerId="ADAL" clId="{5CB48D79-A0BE-43CF-83B5-6C467860ECFC}" dt="2022-10-28T10:37:09.183" v="73" actId="20577"/>
          <ac:spMkLst>
            <pc:docMk/>
            <pc:sldMk cId="3077921780" sldId="348"/>
            <ac:spMk id="4" creationId="{00000000-0000-0000-0000-000000000000}"/>
          </ac:spMkLst>
        </pc:spChg>
      </pc:sldChg>
      <pc:sldChg chg="addSp delSp modSp mod">
        <pc:chgData name="Elena Sofia Lenzi" userId="d180b722-3106-4c29-959d-18a48eba63ff" providerId="ADAL" clId="{5CB48D79-A0BE-43CF-83B5-6C467860ECFC}" dt="2022-10-28T09:15:13.481" v="30" actId="14100"/>
        <pc:sldMkLst>
          <pc:docMk/>
          <pc:sldMk cId="3633110595" sldId="349"/>
        </pc:sldMkLst>
        <pc:spChg chg="del">
          <ac:chgData name="Elena Sofia Lenzi" userId="d180b722-3106-4c29-959d-18a48eba63ff" providerId="ADAL" clId="{5CB48D79-A0BE-43CF-83B5-6C467860ECFC}" dt="2022-10-28T09:14:47.796" v="27" actId="478"/>
          <ac:spMkLst>
            <pc:docMk/>
            <pc:sldMk cId="3633110595" sldId="349"/>
            <ac:spMk id="4" creationId="{00000000-0000-0000-0000-000000000000}"/>
          </ac:spMkLst>
        </pc:spChg>
        <pc:spChg chg="mod">
          <ac:chgData name="Elena Sofia Lenzi" userId="d180b722-3106-4c29-959d-18a48eba63ff" providerId="ADAL" clId="{5CB48D79-A0BE-43CF-83B5-6C467860ECFC}" dt="2022-10-28T09:15:13.481" v="30" actId="14100"/>
          <ac:spMkLst>
            <pc:docMk/>
            <pc:sldMk cId="3633110595" sldId="349"/>
            <ac:spMk id="6" creationId="{00000000-0000-0000-0000-000000000000}"/>
          </ac:spMkLst>
        </pc:spChg>
        <pc:spChg chg="mod">
          <ac:chgData name="Elena Sofia Lenzi" userId="d180b722-3106-4c29-959d-18a48eba63ff" providerId="ADAL" clId="{5CB48D79-A0BE-43CF-83B5-6C467860ECFC}" dt="2022-10-28T09:13:09.832" v="23" actId="20577"/>
          <ac:spMkLst>
            <pc:docMk/>
            <pc:sldMk cId="3633110595" sldId="349"/>
            <ac:spMk id="21" creationId="{00000000-0000-0000-0000-000000000000}"/>
          </ac:spMkLst>
        </pc:spChg>
        <pc:picChg chg="add del">
          <ac:chgData name="Elena Sofia Lenzi" userId="d180b722-3106-4c29-959d-18a48eba63ff" providerId="ADAL" clId="{5CB48D79-A0BE-43CF-83B5-6C467860ECFC}" dt="2022-10-28T09:14:42.871" v="26" actId="478"/>
          <ac:picMkLst>
            <pc:docMk/>
            <pc:sldMk cId="3633110595" sldId="349"/>
            <ac:picMk id="10" creationId="{D404A321-0E5F-10FE-881A-7B29A3E2045A}"/>
          </ac:picMkLst>
        </pc:picChg>
      </pc:sldChg>
    </pc:docChg>
  </pc:docChgLst>
  <pc:docChgLst>
    <pc:chgData name="Elena Sofia Lenzi" userId="d180b722-3106-4c29-959d-18a48eba63ff" providerId="ADAL" clId="{74D2EED8-001F-47DD-8C7B-EDDD99888D55}"/>
    <pc:docChg chg="undo custSel addSld delSld modSld sldOrd">
      <pc:chgData name="Elena Sofia Lenzi" userId="d180b722-3106-4c29-959d-18a48eba63ff" providerId="ADAL" clId="{74D2EED8-001F-47DD-8C7B-EDDD99888D55}" dt="2022-10-20T15:34:56.362" v="8207" actId="478"/>
      <pc:docMkLst>
        <pc:docMk/>
      </pc:docMkLst>
      <pc:sldChg chg="modSp mod">
        <pc:chgData name="Elena Sofia Lenzi" userId="d180b722-3106-4c29-959d-18a48eba63ff" providerId="ADAL" clId="{74D2EED8-001F-47DD-8C7B-EDDD99888D55}" dt="2022-10-20T15:31:43.545" v="8199" actId="20577"/>
        <pc:sldMkLst>
          <pc:docMk/>
          <pc:sldMk cId="0" sldId="257"/>
        </pc:sldMkLst>
        <pc:graphicFrameChg chg="modGraphic">
          <ac:chgData name="Elena Sofia Lenzi" userId="d180b722-3106-4c29-959d-18a48eba63ff" providerId="ADAL" clId="{74D2EED8-001F-47DD-8C7B-EDDD99888D55}" dt="2022-10-20T15:31:43.545" v="8199" actId="20577"/>
          <ac:graphicFrameMkLst>
            <pc:docMk/>
            <pc:sldMk cId="0" sldId="257"/>
            <ac:graphicFrameMk id="3" creationId="{00000000-0000-0000-0000-000000000000}"/>
          </ac:graphicFrameMkLst>
        </pc:graphicFrameChg>
      </pc:sldChg>
      <pc:sldChg chg="modSp mod">
        <pc:chgData name="Elena Sofia Lenzi" userId="d180b722-3106-4c29-959d-18a48eba63ff" providerId="ADAL" clId="{74D2EED8-001F-47DD-8C7B-EDDD99888D55}" dt="2022-10-20T15:06:34.554" v="7977" actId="13926"/>
        <pc:sldMkLst>
          <pc:docMk/>
          <pc:sldMk cId="0" sldId="259"/>
        </pc:sldMkLst>
        <pc:spChg chg="mod">
          <ac:chgData name="Elena Sofia Lenzi" userId="d180b722-3106-4c29-959d-18a48eba63ff" providerId="ADAL" clId="{74D2EED8-001F-47DD-8C7B-EDDD99888D55}" dt="2022-10-20T15:06:34.554" v="7977" actId="13926"/>
          <ac:spMkLst>
            <pc:docMk/>
            <pc:sldMk cId="0" sldId="259"/>
            <ac:spMk id="13" creationId="{00000000-0000-0000-0000-000000000000}"/>
          </ac:spMkLst>
        </pc:spChg>
      </pc:sldChg>
      <pc:sldChg chg="addSp delSp modSp mod modNotesTx">
        <pc:chgData name="Elena Sofia Lenzi" userId="d180b722-3106-4c29-959d-18a48eba63ff" providerId="ADAL" clId="{74D2EED8-001F-47DD-8C7B-EDDD99888D55}" dt="2022-10-20T15:27:21.177" v="8051" actId="20577"/>
        <pc:sldMkLst>
          <pc:docMk/>
          <pc:sldMk cId="0" sldId="260"/>
        </pc:sldMkLst>
        <pc:spChg chg="mod">
          <ac:chgData name="Elena Sofia Lenzi" userId="d180b722-3106-4c29-959d-18a48eba63ff" providerId="ADAL" clId="{74D2EED8-001F-47DD-8C7B-EDDD99888D55}" dt="2022-10-20T15:27:21.177" v="8051" actId="20577"/>
          <ac:spMkLst>
            <pc:docMk/>
            <pc:sldMk cId="0" sldId="260"/>
            <ac:spMk id="6" creationId="{00000000-0000-0000-0000-000000000000}"/>
          </ac:spMkLst>
        </pc:spChg>
        <pc:spChg chg="mod">
          <ac:chgData name="Elena Sofia Lenzi" userId="d180b722-3106-4c29-959d-18a48eba63ff" providerId="ADAL" clId="{74D2EED8-001F-47DD-8C7B-EDDD99888D55}" dt="2022-10-19T15:18:22.758" v="4982" actId="113"/>
          <ac:spMkLst>
            <pc:docMk/>
            <pc:sldMk cId="0" sldId="260"/>
            <ac:spMk id="21" creationId="{00000000-0000-0000-0000-000000000000}"/>
          </ac:spMkLst>
        </pc:spChg>
        <pc:spChg chg="mod">
          <ac:chgData name="Elena Sofia Lenzi" userId="d180b722-3106-4c29-959d-18a48eba63ff" providerId="ADAL" clId="{74D2EED8-001F-47DD-8C7B-EDDD99888D55}" dt="2022-10-18T09:01:48.310" v="2385" actId="20577"/>
          <ac:spMkLst>
            <pc:docMk/>
            <pc:sldMk cId="0" sldId="260"/>
            <ac:spMk id="22" creationId="{00000000-0000-0000-0000-000000000000}"/>
          </ac:spMkLst>
        </pc:spChg>
        <pc:spChg chg="mod">
          <ac:chgData name="Elena Sofia Lenzi" userId="d180b722-3106-4c29-959d-18a48eba63ff" providerId="ADAL" clId="{74D2EED8-001F-47DD-8C7B-EDDD99888D55}" dt="2022-10-20T13:03:20.193" v="7735" actId="20577"/>
          <ac:spMkLst>
            <pc:docMk/>
            <pc:sldMk cId="0" sldId="260"/>
            <ac:spMk id="23" creationId="{00000000-0000-0000-0000-000000000000}"/>
          </ac:spMkLst>
        </pc:spChg>
        <pc:spChg chg="mod">
          <ac:chgData name="Elena Sofia Lenzi" userId="d180b722-3106-4c29-959d-18a48eba63ff" providerId="ADAL" clId="{74D2EED8-001F-47DD-8C7B-EDDD99888D55}" dt="2022-10-20T12:59:38.216" v="7653" actId="14100"/>
          <ac:spMkLst>
            <pc:docMk/>
            <pc:sldMk cId="0" sldId="260"/>
            <ac:spMk id="24" creationId="{00000000-0000-0000-0000-000000000000}"/>
          </ac:spMkLst>
        </pc:spChg>
        <pc:spChg chg="mod">
          <ac:chgData name="Elena Sofia Lenzi" userId="d180b722-3106-4c29-959d-18a48eba63ff" providerId="ADAL" clId="{74D2EED8-001F-47DD-8C7B-EDDD99888D55}" dt="2022-10-20T12:59:30.377" v="7649" actId="14100"/>
          <ac:spMkLst>
            <pc:docMk/>
            <pc:sldMk cId="0" sldId="260"/>
            <ac:spMk id="25" creationId="{00000000-0000-0000-0000-000000000000}"/>
          </ac:spMkLst>
        </pc:spChg>
        <pc:picChg chg="del mod">
          <ac:chgData name="Elena Sofia Lenzi" userId="d180b722-3106-4c29-959d-18a48eba63ff" providerId="ADAL" clId="{74D2EED8-001F-47DD-8C7B-EDDD99888D55}" dt="2022-10-19T15:25:52.291" v="4993" actId="478"/>
          <ac:picMkLst>
            <pc:docMk/>
            <pc:sldMk cId="0" sldId="260"/>
            <ac:picMk id="5" creationId="{00000000-0000-0000-0000-000000000000}"/>
          </ac:picMkLst>
        </pc:picChg>
        <pc:picChg chg="add mod ord modCrop">
          <ac:chgData name="Elena Sofia Lenzi" userId="d180b722-3106-4c29-959d-18a48eba63ff" providerId="ADAL" clId="{74D2EED8-001F-47DD-8C7B-EDDD99888D55}" dt="2022-10-19T15:25:48.927" v="4990" actId="167"/>
          <ac:picMkLst>
            <pc:docMk/>
            <pc:sldMk cId="0" sldId="260"/>
            <ac:picMk id="32" creationId="{8D6F53D4-D073-3ED8-BA4F-05323BDEF498}"/>
          </ac:picMkLst>
        </pc:picChg>
      </pc:sldChg>
      <pc:sldChg chg="addSp delSp modSp del mod">
        <pc:chgData name="Elena Sofia Lenzi" userId="d180b722-3106-4c29-959d-18a48eba63ff" providerId="ADAL" clId="{74D2EED8-001F-47DD-8C7B-EDDD99888D55}" dt="2022-10-18T14:45:20.980" v="3364" actId="47"/>
        <pc:sldMkLst>
          <pc:docMk/>
          <pc:sldMk cId="0" sldId="264"/>
        </pc:sldMkLst>
        <pc:spChg chg="mod">
          <ac:chgData name="Elena Sofia Lenzi" userId="d180b722-3106-4c29-959d-18a48eba63ff" providerId="ADAL" clId="{74D2EED8-001F-47DD-8C7B-EDDD99888D55}" dt="2022-10-17T15:58:39.234" v="1714" actId="20577"/>
          <ac:spMkLst>
            <pc:docMk/>
            <pc:sldMk cId="0" sldId="264"/>
            <ac:spMk id="3" creationId="{00000000-0000-0000-0000-000000000000}"/>
          </ac:spMkLst>
        </pc:spChg>
        <pc:spChg chg="add mod ord">
          <ac:chgData name="Elena Sofia Lenzi" userId="d180b722-3106-4c29-959d-18a48eba63ff" providerId="ADAL" clId="{74D2EED8-001F-47DD-8C7B-EDDD99888D55}" dt="2022-10-17T15:58:56.151" v="1743" actId="14100"/>
          <ac:spMkLst>
            <pc:docMk/>
            <pc:sldMk cId="0" sldId="264"/>
            <ac:spMk id="4" creationId="{3C9E9A48-61DB-2871-3660-F7D23E7B1749}"/>
          </ac:spMkLst>
        </pc:spChg>
        <pc:spChg chg="del">
          <ac:chgData name="Elena Sofia Lenzi" userId="d180b722-3106-4c29-959d-18a48eba63ff" providerId="ADAL" clId="{74D2EED8-001F-47DD-8C7B-EDDD99888D55}" dt="2022-10-17T15:52:36.446" v="1381" actId="478"/>
          <ac:spMkLst>
            <pc:docMk/>
            <pc:sldMk cId="0" sldId="264"/>
            <ac:spMk id="5" creationId="{00000000-0000-0000-0000-000000000000}"/>
          </ac:spMkLst>
        </pc:spChg>
        <pc:spChg chg="mod">
          <ac:chgData name="Elena Sofia Lenzi" userId="d180b722-3106-4c29-959d-18a48eba63ff" providerId="ADAL" clId="{74D2EED8-001F-47DD-8C7B-EDDD99888D55}" dt="2022-10-17T15:59:21.788" v="1774" actId="14100"/>
          <ac:spMkLst>
            <pc:docMk/>
            <pc:sldMk cId="0" sldId="264"/>
            <ac:spMk id="6" creationId="{00000000-0000-0000-0000-000000000000}"/>
          </ac:spMkLst>
        </pc:spChg>
        <pc:spChg chg="add del mod">
          <ac:chgData name="Elena Sofia Lenzi" userId="d180b722-3106-4c29-959d-18a48eba63ff" providerId="ADAL" clId="{74D2EED8-001F-47DD-8C7B-EDDD99888D55}" dt="2022-10-17T15:53:00.862" v="1417" actId="478"/>
          <ac:spMkLst>
            <pc:docMk/>
            <pc:sldMk cId="0" sldId="264"/>
            <ac:spMk id="7" creationId="{00000000-0000-0000-0000-000000000000}"/>
          </ac:spMkLst>
        </pc:spChg>
        <pc:spChg chg="mod">
          <ac:chgData name="Elena Sofia Lenzi" userId="d180b722-3106-4c29-959d-18a48eba63ff" providerId="ADAL" clId="{74D2EED8-001F-47DD-8C7B-EDDD99888D55}" dt="2022-10-18T14:25:28.751" v="2895" actId="20577"/>
          <ac:spMkLst>
            <pc:docMk/>
            <pc:sldMk cId="0" sldId="264"/>
            <ac:spMk id="8" creationId="{00000000-0000-0000-0000-000000000000}"/>
          </ac:spMkLst>
        </pc:spChg>
        <pc:spChg chg="mod">
          <ac:chgData name="Elena Sofia Lenzi" userId="d180b722-3106-4c29-959d-18a48eba63ff" providerId="ADAL" clId="{74D2EED8-001F-47DD-8C7B-EDDD99888D55}" dt="2022-10-17T15:57:53.409" v="1636"/>
          <ac:spMkLst>
            <pc:docMk/>
            <pc:sldMk cId="0" sldId="264"/>
            <ac:spMk id="12" creationId="{00000000-0000-0000-0000-000000000000}"/>
          </ac:spMkLst>
        </pc:spChg>
        <pc:spChg chg="add mod ord">
          <ac:chgData name="Elena Sofia Lenzi" userId="d180b722-3106-4c29-959d-18a48eba63ff" providerId="ADAL" clId="{74D2EED8-001F-47DD-8C7B-EDDD99888D55}" dt="2022-10-18T09:29:10.909" v="2627" actId="20577"/>
          <ac:spMkLst>
            <pc:docMk/>
            <pc:sldMk cId="0" sldId="264"/>
            <ac:spMk id="13" creationId="{582C8618-B08B-905C-73B8-4799A9EF5D71}"/>
          </ac:spMkLst>
        </pc:spChg>
      </pc:sldChg>
      <pc:sldChg chg="del">
        <pc:chgData name="Elena Sofia Lenzi" userId="d180b722-3106-4c29-959d-18a48eba63ff" providerId="ADAL" clId="{74D2EED8-001F-47DD-8C7B-EDDD99888D55}" dt="2022-10-17T15:59:51.858" v="1777" actId="47"/>
        <pc:sldMkLst>
          <pc:docMk/>
          <pc:sldMk cId="0" sldId="265"/>
        </pc:sldMkLst>
      </pc:sldChg>
      <pc:sldChg chg="modSp mod ord">
        <pc:chgData name="Elena Sofia Lenzi" userId="d180b722-3106-4c29-959d-18a48eba63ff" providerId="ADAL" clId="{74D2EED8-001F-47DD-8C7B-EDDD99888D55}" dt="2022-10-20T11:14:48.073" v="7127" actId="20577"/>
        <pc:sldMkLst>
          <pc:docMk/>
          <pc:sldMk cId="0" sldId="266"/>
        </pc:sldMkLst>
        <pc:spChg chg="mod">
          <ac:chgData name="Elena Sofia Lenzi" userId="d180b722-3106-4c29-959d-18a48eba63ff" providerId="ADAL" clId="{74D2EED8-001F-47DD-8C7B-EDDD99888D55}" dt="2022-10-17T15:59:58.258" v="1786" actId="20577"/>
          <ac:spMkLst>
            <pc:docMk/>
            <pc:sldMk cId="0" sldId="266"/>
            <ac:spMk id="5" creationId="{00000000-0000-0000-0000-000000000000}"/>
          </ac:spMkLst>
        </pc:spChg>
        <pc:spChg chg="mod">
          <ac:chgData name="Elena Sofia Lenzi" userId="d180b722-3106-4c29-959d-18a48eba63ff" providerId="ADAL" clId="{74D2EED8-001F-47DD-8C7B-EDDD99888D55}" dt="2022-10-18T14:45:45.817" v="3385" actId="14100"/>
          <ac:spMkLst>
            <pc:docMk/>
            <pc:sldMk cId="0" sldId="266"/>
            <ac:spMk id="6" creationId="{00000000-0000-0000-0000-000000000000}"/>
          </ac:spMkLst>
        </pc:spChg>
        <pc:spChg chg="mod ord">
          <ac:chgData name="Elena Sofia Lenzi" userId="d180b722-3106-4c29-959d-18a48eba63ff" providerId="ADAL" clId="{74D2EED8-001F-47DD-8C7B-EDDD99888D55}" dt="2022-10-20T11:14:48.073" v="7127" actId="20577"/>
          <ac:spMkLst>
            <pc:docMk/>
            <pc:sldMk cId="0" sldId="266"/>
            <ac:spMk id="7" creationId="{00000000-0000-0000-0000-000000000000}"/>
          </ac:spMkLst>
        </pc:spChg>
        <pc:spChg chg="mod">
          <ac:chgData name="Elena Sofia Lenzi" userId="d180b722-3106-4c29-959d-18a48eba63ff" providerId="ADAL" clId="{74D2EED8-001F-47DD-8C7B-EDDD99888D55}" dt="2022-10-19T16:15:36.562" v="5300" actId="1038"/>
          <ac:spMkLst>
            <pc:docMk/>
            <pc:sldMk cId="0" sldId="266"/>
            <ac:spMk id="8" creationId="{00000000-0000-0000-0000-000000000000}"/>
          </ac:spMkLst>
        </pc:spChg>
      </pc:sldChg>
      <pc:sldChg chg="modSp del mod">
        <pc:chgData name="Elena Sofia Lenzi" userId="d180b722-3106-4c29-959d-18a48eba63ff" providerId="ADAL" clId="{74D2EED8-001F-47DD-8C7B-EDDD99888D55}" dt="2022-10-18T14:54:04.437" v="3449" actId="47"/>
        <pc:sldMkLst>
          <pc:docMk/>
          <pc:sldMk cId="0" sldId="267"/>
        </pc:sldMkLst>
        <pc:spChg chg="mod">
          <ac:chgData name="Elena Sofia Lenzi" userId="d180b722-3106-4c29-959d-18a48eba63ff" providerId="ADAL" clId="{74D2EED8-001F-47DD-8C7B-EDDD99888D55}" dt="2022-10-18T14:50:20.962" v="3405" actId="20577"/>
          <ac:spMkLst>
            <pc:docMk/>
            <pc:sldMk cId="0" sldId="267"/>
            <ac:spMk id="6" creationId="{00000000-0000-0000-0000-000000000000}"/>
          </ac:spMkLst>
        </pc:spChg>
      </pc:sldChg>
      <pc:sldChg chg="addSp delSp modSp mod">
        <pc:chgData name="Elena Sofia Lenzi" userId="d180b722-3106-4c29-959d-18a48eba63ff" providerId="ADAL" clId="{74D2EED8-001F-47DD-8C7B-EDDD99888D55}" dt="2022-10-20T15:28:51.026" v="8101" actId="20577"/>
        <pc:sldMkLst>
          <pc:docMk/>
          <pc:sldMk cId="0" sldId="268"/>
        </pc:sldMkLst>
        <pc:spChg chg="mod topLvl">
          <ac:chgData name="Elena Sofia Lenzi" userId="d180b722-3106-4c29-959d-18a48eba63ff" providerId="ADAL" clId="{74D2EED8-001F-47DD-8C7B-EDDD99888D55}" dt="2022-10-17T09:00:34.375" v="277" actId="165"/>
          <ac:spMkLst>
            <pc:docMk/>
            <pc:sldMk cId="0" sldId="268"/>
            <ac:spMk id="6" creationId="{00000000-0000-0000-0000-000000000000}"/>
          </ac:spMkLst>
        </pc:spChg>
        <pc:spChg chg="mod topLvl">
          <ac:chgData name="Elena Sofia Lenzi" userId="d180b722-3106-4c29-959d-18a48eba63ff" providerId="ADAL" clId="{74D2EED8-001F-47DD-8C7B-EDDD99888D55}" dt="2022-10-17T09:00:34.375" v="277" actId="165"/>
          <ac:spMkLst>
            <pc:docMk/>
            <pc:sldMk cId="0" sldId="268"/>
            <ac:spMk id="7" creationId="{00000000-0000-0000-0000-000000000000}"/>
          </ac:spMkLst>
        </pc:spChg>
        <pc:spChg chg="mod topLvl">
          <ac:chgData name="Elena Sofia Lenzi" userId="d180b722-3106-4c29-959d-18a48eba63ff" providerId="ADAL" clId="{74D2EED8-001F-47DD-8C7B-EDDD99888D55}" dt="2022-10-17T09:00:34.375" v="277" actId="165"/>
          <ac:spMkLst>
            <pc:docMk/>
            <pc:sldMk cId="0" sldId="268"/>
            <ac:spMk id="8" creationId="{00000000-0000-0000-0000-000000000000}"/>
          </ac:spMkLst>
        </pc:spChg>
        <pc:spChg chg="mod">
          <ac:chgData name="Elena Sofia Lenzi" userId="d180b722-3106-4c29-959d-18a48eba63ff" providerId="ADAL" clId="{74D2EED8-001F-47DD-8C7B-EDDD99888D55}" dt="2022-10-17T08:48:13.115" v="67" actId="20577"/>
          <ac:spMkLst>
            <pc:docMk/>
            <pc:sldMk cId="0" sldId="268"/>
            <ac:spMk id="16" creationId="{00000000-0000-0000-0000-000000000000}"/>
          </ac:spMkLst>
        </pc:spChg>
        <pc:spChg chg="mod">
          <ac:chgData name="Elena Sofia Lenzi" userId="d180b722-3106-4c29-959d-18a48eba63ff" providerId="ADAL" clId="{74D2EED8-001F-47DD-8C7B-EDDD99888D55}" dt="2022-10-20T15:28:51.026" v="8101" actId="20577"/>
          <ac:spMkLst>
            <pc:docMk/>
            <pc:sldMk cId="0" sldId="268"/>
            <ac:spMk id="20" creationId="{00000000-0000-0000-0000-000000000000}"/>
          </ac:spMkLst>
        </pc:spChg>
        <pc:spChg chg="mod">
          <ac:chgData name="Elena Sofia Lenzi" userId="d180b722-3106-4c29-959d-18a48eba63ff" providerId="ADAL" clId="{74D2EED8-001F-47DD-8C7B-EDDD99888D55}" dt="2022-10-17T08:54:09.440" v="268" actId="113"/>
          <ac:spMkLst>
            <pc:docMk/>
            <pc:sldMk cId="0" sldId="268"/>
            <ac:spMk id="22" creationId="{00000000-0000-0000-0000-000000000000}"/>
          </ac:spMkLst>
        </pc:spChg>
        <pc:grpChg chg="add del">
          <ac:chgData name="Elena Sofia Lenzi" userId="d180b722-3106-4c29-959d-18a48eba63ff" providerId="ADAL" clId="{74D2EED8-001F-47DD-8C7B-EDDD99888D55}" dt="2022-10-17T09:00:34.375" v="277" actId="165"/>
          <ac:grpSpMkLst>
            <pc:docMk/>
            <pc:sldMk cId="0" sldId="268"/>
            <ac:grpSpMk id="4" creationId="{00000000-0000-0000-0000-000000000000}"/>
          </ac:grpSpMkLst>
        </pc:grpChg>
        <pc:graphicFrameChg chg="mod modGraphic">
          <ac:chgData name="Elena Sofia Lenzi" userId="d180b722-3106-4c29-959d-18a48eba63ff" providerId="ADAL" clId="{74D2EED8-001F-47DD-8C7B-EDDD99888D55}" dt="2022-10-20T14:58:17.727" v="7975" actId="108"/>
          <ac:graphicFrameMkLst>
            <pc:docMk/>
            <pc:sldMk cId="0" sldId="268"/>
            <ac:graphicFrameMk id="23" creationId="{1CDAEDED-42EA-A2D9-24A1-7EAE936A41CF}"/>
          </ac:graphicFrameMkLst>
        </pc:graphicFrameChg>
        <pc:picChg chg="del mod topLvl">
          <ac:chgData name="Elena Sofia Lenzi" userId="d180b722-3106-4c29-959d-18a48eba63ff" providerId="ADAL" clId="{74D2EED8-001F-47DD-8C7B-EDDD99888D55}" dt="2022-10-17T09:00:37.403" v="278" actId="478"/>
          <ac:picMkLst>
            <pc:docMk/>
            <pc:sldMk cId="0" sldId="268"/>
            <ac:picMk id="5" creationId="{00000000-0000-0000-0000-000000000000}"/>
          </ac:picMkLst>
        </pc:picChg>
        <pc:picChg chg="add del mod ord modCrop">
          <ac:chgData name="Elena Sofia Lenzi" userId="d180b722-3106-4c29-959d-18a48eba63ff" providerId="ADAL" clId="{74D2EED8-001F-47DD-8C7B-EDDD99888D55}" dt="2022-10-17T16:08:57.291" v="1863" actId="478"/>
          <ac:picMkLst>
            <pc:docMk/>
            <pc:sldMk cId="0" sldId="268"/>
            <ac:picMk id="9" creationId="{6C0B6946-9012-4474-847A-D0F33AEED630}"/>
          </ac:picMkLst>
        </pc:picChg>
        <pc:picChg chg="add mod ord modCrop">
          <ac:chgData name="Elena Sofia Lenzi" userId="d180b722-3106-4c29-959d-18a48eba63ff" providerId="ADAL" clId="{74D2EED8-001F-47DD-8C7B-EDDD99888D55}" dt="2022-10-17T16:11:18.315" v="1865" actId="18131"/>
          <ac:picMkLst>
            <pc:docMk/>
            <pc:sldMk cId="0" sldId="268"/>
            <ac:picMk id="11" creationId="{87C5DA80-F585-B427-4E4D-C784FB1465EE}"/>
          </ac:picMkLst>
        </pc:picChg>
      </pc:sldChg>
      <pc:sldChg chg="modSp mod">
        <pc:chgData name="Elena Sofia Lenzi" userId="d180b722-3106-4c29-959d-18a48eba63ff" providerId="ADAL" clId="{74D2EED8-001F-47DD-8C7B-EDDD99888D55}" dt="2022-10-20T15:26:38.165" v="8033" actId="1076"/>
        <pc:sldMkLst>
          <pc:docMk/>
          <pc:sldMk cId="2769938476" sldId="269"/>
        </pc:sldMkLst>
        <pc:spChg chg="mod">
          <ac:chgData name="Elena Sofia Lenzi" userId="d180b722-3106-4c29-959d-18a48eba63ff" providerId="ADAL" clId="{74D2EED8-001F-47DD-8C7B-EDDD99888D55}" dt="2022-10-20T15:26:38.165" v="8033" actId="1076"/>
          <ac:spMkLst>
            <pc:docMk/>
            <pc:sldMk cId="2769938476" sldId="269"/>
            <ac:spMk id="4" creationId="{00000000-0000-0000-0000-000000000000}"/>
          </ac:spMkLst>
        </pc:spChg>
        <pc:spChg chg="mod">
          <ac:chgData name="Elena Sofia Lenzi" userId="d180b722-3106-4c29-959d-18a48eba63ff" providerId="ADAL" clId="{74D2EED8-001F-47DD-8C7B-EDDD99888D55}" dt="2022-10-20T15:06:48.638" v="7979" actId="13926"/>
          <ac:spMkLst>
            <pc:docMk/>
            <pc:sldMk cId="2769938476" sldId="269"/>
            <ac:spMk id="14" creationId="{00000000-0000-0000-0000-000000000000}"/>
          </ac:spMkLst>
        </pc:spChg>
        <pc:spChg chg="mod">
          <ac:chgData name="Elena Sofia Lenzi" userId="d180b722-3106-4c29-959d-18a48eba63ff" providerId="ADAL" clId="{74D2EED8-001F-47DD-8C7B-EDDD99888D55}" dt="2022-10-20T15:06:44.654" v="7978" actId="13926"/>
          <ac:spMkLst>
            <pc:docMk/>
            <pc:sldMk cId="2769938476" sldId="269"/>
            <ac:spMk id="15" creationId="{00000000-0000-0000-0000-000000000000}"/>
          </ac:spMkLst>
        </pc:spChg>
        <pc:spChg chg="mod">
          <ac:chgData name="Elena Sofia Lenzi" userId="d180b722-3106-4c29-959d-18a48eba63ff" providerId="ADAL" clId="{74D2EED8-001F-47DD-8C7B-EDDD99888D55}" dt="2022-10-20T14:43:14.490" v="7757" actId="13926"/>
          <ac:spMkLst>
            <pc:docMk/>
            <pc:sldMk cId="2769938476" sldId="269"/>
            <ac:spMk id="17" creationId="{00000000-0000-0000-0000-000000000000}"/>
          </ac:spMkLst>
        </pc:spChg>
        <pc:spChg chg="mod">
          <ac:chgData name="Elena Sofia Lenzi" userId="d180b722-3106-4c29-959d-18a48eba63ff" providerId="ADAL" clId="{74D2EED8-001F-47DD-8C7B-EDDD99888D55}" dt="2022-10-18T08:11:07.218" v="2241" actId="122"/>
          <ac:spMkLst>
            <pc:docMk/>
            <pc:sldMk cId="2769938476" sldId="269"/>
            <ac:spMk id="19" creationId="{00000000-0000-0000-0000-000000000000}"/>
          </ac:spMkLst>
        </pc:spChg>
      </pc:sldChg>
      <pc:sldChg chg="modSp mod">
        <pc:chgData name="Elena Sofia Lenzi" userId="d180b722-3106-4c29-959d-18a48eba63ff" providerId="ADAL" clId="{74D2EED8-001F-47DD-8C7B-EDDD99888D55}" dt="2022-10-18T14:54:27.417" v="3450" actId="20577"/>
        <pc:sldMkLst>
          <pc:docMk/>
          <pc:sldMk cId="0" sldId="270"/>
        </pc:sldMkLst>
        <pc:spChg chg="mod">
          <ac:chgData name="Elena Sofia Lenzi" userId="d180b722-3106-4c29-959d-18a48eba63ff" providerId="ADAL" clId="{74D2EED8-001F-47DD-8C7B-EDDD99888D55}" dt="2022-10-18T14:54:27.417" v="3450" actId="20577"/>
          <ac:spMkLst>
            <pc:docMk/>
            <pc:sldMk cId="0" sldId="270"/>
            <ac:spMk id="8" creationId="{00000000-0000-0000-0000-000000000000}"/>
          </ac:spMkLst>
        </pc:spChg>
      </pc:sldChg>
      <pc:sldChg chg="del">
        <pc:chgData name="Elena Sofia Lenzi" userId="d180b722-3106-4c29-959d-18a48eba63ff" providerId="ADAL" clId="{74D2EED8-001F-47DD-8C7B-EDDD99888D55}" dt="2022-10-17T08:48:03.936" v="54" actId="47"/>
        <pc:sldMkLst>
          <pc:docMk/>
          <pc:sldMk cId="1409355576" sldId="272"/>
        </pc:sldMkLst>
      </pc:sldChg>
      <pc:sldChg chg="del mod modShow">
        <pc:chgData name="Elena Sofia Lenzi" userId="d180b722-3106-4c29-959d-18a48eba63ff" providerId="ADAL" clId="{74D2EED8-001F-47DD-8C7B-EDDD99888D55}" dt="2022-10-19T15:19:35.252" v="4983" actId="47"/>
        <pc:sldMkLst>
          <pc:docMk/>
          <pc:sldMk cId="1835583580" sldId="273"/>
        </pc:sldMkLst>
      </pc:sldChg>
      <pc:sldChg chg="modSp del mod modNotesTx">
        <pc:chgData name="Elena Sofia Lenzi" userId="d180b722-3106-4c29-959d-18a48eba63ff" providerId="ADAL" clId="{74D2EED8-001F-47DD-8C7B-EDDD99888D55}" dt="2022-10-19T14:55:21.111" v="4479" actId="47"/>
        <pc:sldMkLst>
          <pc:docMk/>
          <pc:sldMk cId="2335400063" sldId="275"/>
        </pc:sldMkLst>
        <pc:spChg chg="mod">
          <ac:chgData name="Elena Sofia Lenzi" userId="d180b722-3106-4c29-959d-18a48eba63ff" providerId="ADAL" clId="{74D2EED8-001F-47DD-8C7B-EDDD99888D55}" dt="2022-10-17T15:54:37.455" v="1444" actId="20577"/>
          <ac:spMkLst>
            <pc:docMk/>
            <pc:sldMk cId="2335400063" sldId="275"/>
            <ac:spMk id="7" creationId="{00000000-0000-0000-0000-000000000000}"/>
          </ac:spMkLst>
        </pc:spChg>
      </pc:sldChg>
      <pc:sldChg chg="del">
        <pc:chgData name="Elena Sofia Lenzi" userId="d180b722-3106-4c29-959d-18a48eba63ff" providerId="ADAL" clId="{74D2EED8-001F-47DD-8C7B-EDDD99888D55}" dt="2022-10-19T14:55:22.059" v="4480" actId="47"/>
        <pc:sldMkLst>
          <pc:docMk/>
          <pc:sldMk cId="1685154805" sldId="276"/>
        </pc:sldMkLst>
      </pc:sldChg>
      <pc:sldChg chg="del">
        <pc:chgData name="Elena Sofia Lenzi" userId="d180b722-3106-4c29-959d-18a48eba63ff" providerId="ADAL" clId="{74D2EED8-001F-47DD-8C7B-EDDD99888D55}" dt="2022-10-19T14:55:24.237" v="4482" actId="47"/>
        <pc:sldMkLst>
          <pc:docMk/>
          <pc:sldMk cId="2656619233" sldId="277"/>
        </pc:sldMkLst>
      </pc:sldChg>
      <pc:sldChg chg="addSp delSp modSp mod">
        <pc:chgData name="Elena Sofia Lenzi" userId="d180b722-3106-4c29-959d-18a48eba63ff" providerId="ADAL" clId="{74D2EED8-001F-47DD-8C7B-EDDD99888D55}" dt="2022-10-20T14:53:59.238" v="7967" actId="13926"/>
        <pc:sldMkLst>
          <pc:docMk/>
          <pc:sldMk cId="3047004917" sldId="279"/>
        </pc:sldMkLst>
        <pc:spChg chg="del mod">
          <ac:chgData name="Elena Sofia Lenzi" userId="d180b722-3106-4c29-959d-18a48eba63ff" providerId="ADAL" clId="{74D2EED8-001F-47DD-8C7B-EDDD99888D55}" dt="2022-10-19T16:36:20.159" v="5833" actId="478"/>
          <ac:spMkLst>
            <pc:docMk/>
            <pc:sldMk cId="3047004917" sldId="279"/>
            <ac:spMk id="4" creationId="{00000000-0000-0000-0000-000000000000}"/>
          </ac:spMkLst>
        </pc:spChg>
        <pc:spChg chg="add del mod">
          <ac:chgData name="Elena Sofia Lenzi" userId="d180b722-3106-4c29-959d-18a48eba63ff" providerId="ADAL" clId="{74D2EED8-001F-47DD-8C7B-EDDD99888D55}" dt="2022-10-20T12:38:14.587" v="7543" actId="478"/>
          <ac:spMkLst>
            <pc:docMk/>
            <pc:sldMk cId="3047004917" sldId="279"/>
            <ac:spMk id="4" creationId="{26A22D49-3002-7484-EA76-9FCA2991A37F}"/>
          </ac:spMkLst>
        </pc:spChg>
        <pc:spChg chg="mod">
          <ac:chgData name="Elena Sofia Lenzi" userId="d180b722-3106-4c29-959d-18a48eba63ff" providerId="ADAL" clId="{74D2EED8-001F-47DD-8C7B-EDDD99888D55}" dt="2022-10-20T12:37:43.205" v="7540" actId="20577"/>
          <ac:spMkLst>
            <pc:docMk/>
            <pc:sldMk cId="3047004917" sldId="279"/>
            <ac:spMk id="5" creationId="{00000000-0000-0000-0000-000000000000}"/>
          </ac:spMkLst>
        </pc:spChg>
        <pc:spChg chg="mod">
          <ac:chgData name="Elena Sofia Lenzi" userId="d180b722-3106-4c29-959d-18a48eba63ff" providerId="ADAL" clId="{74D2EED8-001F-47DD-8C7B-EDDD99888D55}" dt="2022-10-20T12:37:23.861" v="7536" actId="1035"/>
          <ac:spMkLst>
            <pc:docMk/>
            <pc:sldMk cId="3047004917" sldId="279"/>
            <ac:spMk id="6" creationId="{00000000-0000-0000-0000-000000000000}"/>
          </ac:spMkLst>
        </pc:spChg>
        <pc:spChg chg="mod">
          <ac:chgData name="Elena Sofia Lenzi" userId="d180b722-3106-4c29-959d-18a48eba63ff" providerId="ADAL" clId="{74D2EED8-001F-47DD-8C7B-EDDD99888D55}" dt="2022-10-20T12:37:23.861" v="7536" actId="1035"/>
          <ac:spMkLst>
            <pc:docMk/>
            <pc:sldMk cId="3047004917" sldId="279"/>
            <ac:spMk id="7" creationId="{00000000-0000-0000-0000-000000000000}"/>
          </ac:spMkLst>
        </pc:spChg>
        <pc:spChg chg="mod">
          <ac:chgData name="Elena Sofia Lenzi" userId="d180b722-3106-4c29-959d-18a48eba63ff" providerId="ADAL" clId="{74D2EED8-001F-47DD-8C7B-EDDD99888D55}" dt="2022-10-20T12:37:23.861" v="7536" actId="1035"/>
          <ac:spMkLst>
            <pc:docMk/>
            <pc:sldMk cId="3047004917" sldId="279"/>
            <ac:spMk id="8" creationId="{00000000-0000-0000-0000-000000000000}"/>
          </ac:spMkLst>
        </pc:spChg>
        <pc:spChg chg="mod">
          <ac:chgData name="Elena Sofia Lenzi" userId="d180b722-3106-4c29-959d-18a48eba63ff" providerId="ADAL" clId="{74D2EED8-001F-47DD-8C7B-EDDD99888D55}" dt="2022-10-20T12:37:23.861" v="7536" actId="1035"/>
          <ac:spMkLst>
            <pc:docMk/>
            <pc:sldMk cId="3047004917" sldId="279"/>
            <ac:spMk id="9" creationId="{00000000-0000-0000-0000-000000000000}"/>
          </ac:spMkLst>
        </pc:spChg>
        <pc:spChg chg="del">
          <ac:chgData name="Elena Sofia Lenzi" userId="d180b722-3106-4c29-959d-18a48eba63ff" providerId="ADAL" clId="{74D2EED8-001F-47DD-8C7B-EDDD99888D55}" dt="2022-10-17T13:03:39.628" v="287" actId="478"/>
          <ac:spMkLst>
            <pc:docMk/>
            <pc:sldMk cId="3047004917" sldId="279"/>
            <ac:spMk id="10" creationId="{00000000-0000-0000-0000-000000000000}"/>
          </ac:spMkLst>
        </pc:spChg>
        <pc:spChg chg="add mod">
          <ac:chgData name="Elena Sofia Lenzi" userId="d180b722-3106-4c29-959d-18a48eba63ff" providerId="ADAL" clId="{74D2EED8-001F-47DD-8C7B-EDDD99888D55}" dt="2022-10-20T12:38:18.602" v="7549" actId="1035"/>
          <ac:spMkLst>
            <pc:docMk/>
            <pc:sldMk cId="3047004917" sldId="279"/>
            <ac:spMk id="10" creationId="{FFA06296-1630-C08E-2EB7-40F7678C04AA}"/>
          </ac:spMkLst>
        </pc:spChg>
        <pc:spChg chg="mod">
          <ac:chgData name="Elena Sofia Lenzi" userId="d180b722-3106-4c29-959d-18a48eba63ff" providerId="ADAL" clId="{74D2EED8-001F-47DD-8C7B-EDDD99888D55}" dt="2022-10-20T12:37:23.861" v="7536" actId="1035"/>
          <ac:spMkLst>
            <pc:docMk/>
            <pc:sldMk cId="3047004917" sldId="279"/>
            <ac:spMk id="11" creationId="{00000000-0000-0000-0000-000000000000}"/>
          </ac:spMkLst>
        </pc:spChg>
        <pc:spChg chg="mod">
          <ac:chgData name="Elena Sofia Lenzi" userId="d180b722-3106-4c29-959d-18a48eba63ff" providerId="ADAL" clId="{74D2EED8-001F-47DD-8C7B-EDDD99888D55}" dt="2022-10-20T12:37:23.861" v="7536" actId="1035"/>
          <ac:spMkLst>
            <pc:docMk/>
            <pc:sldMk cId="3047004917" sldId="279"/>
            <ac:spMk id="12" creationId="{00000000-0000-0000-0000-000000000000}"/>
          </ac:spMkLst>
        </pc:spChg>
        <pc:spChg chg="mod">
          <ac:chgData name="Elena Sofia Lenzi" userId="d180b722-3106-4c29-959d-18a48eba63ff" providerId="ADAL" clId="{74D2EED8-001F-47DD-8C7B-EDDD99888D55}" dt="2022-10-20T12:37:23.861" v="7536" actId="1035"/>
          <ac:spMkLst>
            <pc:docMk/>
            <pc:sldMk cId="3047004917" sldId="279"/>
            <ac:spMk id="13" creationId="{00000000-0000-0000-0000-000000000000}"/>
          </ac:spMkLst>
        </pc:spChg>
        <pc:spChg chg="mod">
          <ac:chgData name="Elena Sofia Lenzi" userId="d180b722-3106-4c29-959d-18a48eba63ff" providerId="ADAL" clId="{74D2EED8-001F-47DD-8C7B-EDDD99888D55}" dt="2022-10-20T12:37:23.861" v="7536" actId="1035"/>
          <ac:spMkLst>
            <pc:docMk/>
            <pc:sldMk cId="3047004917" sldId="279"/>
            <ac:spMk id="14" creationId="{00000000-0000-0000-0000-000000000000}"/>
          </ac:spMkLst>
        </pc:spChg>
        <pc:spChg chg="del mod">
          <ac:chgData name="Elena Sofia Lenzi" userId="d180b722-3106-4c29-959d-18a48eba63ff" providerId="ADAL" clId="{74D2EED8-001F-47DD-8C7B-EDDD99888D55}" dt="2022-10-17T13:13:11.373" v="611" actId="478"/>
          <ac:spMkLst>
            <pc:docMk/>
            <pc:sldMk cId="3047004917" sldId="279"/>
            <ac:spMk id="15" creationId="{FC3D6457-F2A7-1281-5EC6-299BDD2CDD4B}"/>
          </ac:spMkLst>
        </pc:spChg>
        <pc:spChg chg="del">
          <ac:chgData name="Elena Sofia Lenzi" userId="d180b722-3106-4c29-959d-18a48eba63ff" providerId="ADAL" clId="{74D2EED8-001F-47DD-8C7B-EDDD99888D55}" dt="2022-10-17T13:03:39.628" v="287" actId="478"/>
          <ac:spMkLst>
            <pc:docMk/>
            <pc:sldMk cId="3047004917" sldId="279"/>
            <ac:spMk id="16" creationId="{00000000-0000-0000-0000-000000000000}"/>
          </ac:spMkLst>
        </pc:spChg>
        <pc:spChg chg="del mod">
          <ac:chgData name="Elena Sofia Lenzi" userId="d180b722-3106-4c29-959d-18a48eba63ff" providerId="ADAL" clId="{74D2EED8-001F-47DD-8C7B-EDDD99888D55}" dt="2022-10-17T13:13:26.332" v="615" actId="478"/>
          <ac:spMkLst>
            <pc:docMk/>
            <pc:sldMk cId="3047004917" sldId="279"/>
            <ac:spMk id="17" creationId="{6E2690C7-1C41-0A1F-2FC6-19F98D8B20E8}"/>
          </ac:spMkLst>
        </pc:spChg>
        <pc:spChg chg="add mod">
          <ac:chgData name="Elena Sofia Lenzi" userId="d180b722-3106-4c29-959d-18a48eba63ff" providerId="ADAL" clId="{74D2EED8-001F-47DD-8C7B-EDDD99888D55}" dt="2022-10-20T12:37:23.861" v="7536" actId="1035"/>
          <ac:spMkLst>
            <pc:docMk/>
            <pc:sldMk cId="3047004917" sldId="279"/>
            <ac:spMk id="18" creationId="{2E4D50D7-4B89-5CCC-206C-6205DB5A7EE7}"/>
          </ac:spMkLst>
        </pc:spChg>
        <pc:spChg chg="add mod">
          <ac:chgData name="Elena Sofia Lenzi" userId="d180b722-3106-4c29-959d-18a48eba63ff" providerId="ADAL" clId="{74D2EED8-001F-47DD-8C7B-EDDD99888D55}" dt="2022-10-20T12:37:23.861" v="7536" actId="1035"/>
          <ac:spMkLst>
            <pc:docMk/>
            <pc:sldMk cId="3047004917" sldId="279"/>
            <ac:spMk id="19" creationId="{33F7D7C6-D6D6-4854-3FC0-3BEC32BCDADE}"/>
          </ac:spMkLst>
        </pc:spChg>
        <pc:spChg chg="add mod">
          <ac:chgData name="Elena Sofia Lenzi" userId="d180b722-3106-4c29-959d-18a48eba63ff" providerId="ADAL" clId="{74D2EED8-001F-47DD-8C7B-EDDD99888D55}" dt="2022-10-20T12:37:23.861" v="7536" actId="1035"/>
          <ac:spMkLst>
            <pc:docMk/>
            <pc:sldMk cId="3047004917" sldId="279"/>
            <ac:spMk id="20" creationId="{96B6F765-7CDB-209C-F2F2-12F5C3A0C5BB}"/>
          </ac:spMkLst>
        </pc:spChg>
        <pc:spChg chg="mod">
          <ac:chgData name="Elena Sofia Lenzi" userId="d180b722-3106-4c29-959d-18a48eba63ff" providerId="ADAL" clId="{74D2EED8-001F-47DD-8C7B-EDDD99888D55}" dt="2022-10-17T13:03:30.987" v="286" actId="20577"/>
          <ac:spMkLst>
            <pc:docMk/>
            <pc:sldMk cId="3047004917" sldId="279"/>
            <ac:spMk id="22" creationId="{00000000-0000-0000-0000-000000000000}"/>
          </ac:spMkLst>
        </pc:spChg>
        <pc:spChg chg="del mod">
          <ac:chgData name="Elena Sofia Lenzi" userId="d180b722-3106-4c29-959d-18a48eba63ff" providerId="ADAL" clId="{74D2EED8-001F-47DD-8C7B-EDDD99888D55}" dt="2022-10-17T13:12:46.810" v="597" actId="478"/>
          <ac:spMkLst>
            <pc:docMk/>
            <pc:sldMk cId="3047004917" sldId="279"/>
            <ac:spMk id="23" creationId="{00000000-0000-0000-0000-000000000000}"/>
          </ac:spMkLst>
        </pc:spChg>
        <pc:spChg chg="del mod">
          <ac:chgData name="Elena Sofia Lenzi" userId="d180b722-3106-4c29-959d-18a48eba63ff" providerId="ADAL" clId="{74D2EED8-001F-47DD-8C7B-EDDD99888D55}" dt="2022-10-17T13:12:48.277" v="598" actId="478"/>
          <ac:spMkLst>
            <pc:docMk/>
            <pc:sldMk cId="3047004917" sldId="279"/>
            <ac:spMk id="24" creationId="{00000000-0000-0000-0000-000000000000}"/>
          </ac:spMkLst>
        </pc:spChg>
        <pc:spChg chg="del">
          <ac:chgData name="Elena Sofia Lenzi" userId="d180b722-3106-4c29-959d-18a48eba63ff" providerId="ADAL" clId="{74D2EED8-001F-47DD-8C7B-EDDD99888D55}" dt="2022-10-17T13:03:43.479" v="288" actId="478"/>
          <ac:spMkLst>
            <pc:docMk/>
            <pc:sldMk cId="3047004917" sldId="279"/>
            <ac:spMk id="25" creationId="{00000000-0000-0000-0000-000000000000}"/>
          </ac:spMkLst>
        </pc:spChg>
        <pc:spChg chg="mod">
          <ac:chgData name="Elena Sofia Lenzi" userId="d180b722-3106-4c29-959d-18a48eba63ff" providerId="ADAL" clId="{74D2EED8-001F-47DD-8C7B-EDDD99888D55}" dt="2022-10-20T12:37:23.861" v="7536" actId="1035"/>
          <ac:spMkLst>
            <pc:docMk/>
            <pc:sldMk cId="3047004917" sldId="279"/>
            <ac:spMk id="26" creationId="{E8F12FE5-239C-4009-B105-1BE9F82D3268}"/>
          </ac:spMkLst>
        </pc:spChg>
        <pc:spChg chg="mod">
          <ac:chgData name="Elena Sofia Lenzi" userId="d180b722-3106-4c29-959d-18a48eba63ff" providerId="ADAL" clId="{74D2EED8-001F-47DD-8C7B-EDDD99888D55}" dt="2022-10-20T12:37:23.861" v="7536" actId="1035"/>
          <ac:spMkLst>
            <pc:docMk/>
            <pc:sldMk cId="3047004917" sldId="279"/>
            <ac:spMk id="27" creationId="{73AC6AEC-7FC4-47DB-B94A-D27182858483}"/>
          </ac:spMkLst>
        </pc:spChg>
        <pc:spChg chg="del mod">
          <ac:chgData name="Elena Sofia Lenzi" userId="d180b722-3106-4c29-959d-18a48eba63ff" providerId="ADAL" clId="{74D2EED8-001F-47DD-8C7B-EDDD99888D55}" dt="2022-10-17T13:12:49.192" v="599" actId="478"/>
          <ac:spMkLst>
            <pc:docMk/>
            <pc:sldMk cId="3047004917" sldId="279"/>
            <ac:spMk id="28" creationId="{986BEA81-016D-4CBE-B68E-C37A5932337F}"/>
          </ac:spMkLst>
        </pc:spChg>
        <pc:spChg chg="del mod">
          <ac:chgData name="Elena Sofia Lenzi" userId="d180b722-3106-4c29-959d-18a48eba63ff" providerId="ADAL" clId="{74D2EED8-001F-47DD-8C7B-EDDD99888D55}" dt="2022-10-17T13:13:22.523" v="613" actId="478"/>
          <ac:spMkLst>
            <pc:docMk/>
            <pc:sldMk cId="3047004917" sldId="279"/>
            <ac:spMk id="31" creationId="{B897663D-C2F0-1BCB-B9C2-CAB801AC742C}"/>
          </ac:spMkLst>
        </pc:spChg>
        <pc:spChg chg="del mod">
          <ac:chgData name="Elena Sofia Lenzi" userId="d180b722-3106-4c29-959d-18a48eba63ff" providerId="ADAL" clId="{74D2EED8-001F-47DD-8C7B-EDDD99888D55}" dt="2022-10-17T13:13:24.097" v="614" actId="478"/>
          <ac:spMkLst>
            <pc:docMk/>
            <pc:sldMk cId="3047004917" sldId="279"/>
            <ac:spMk id="32" creationId="{DDD67A6C-8D48-60DE-530E-74848EE4C59C}"/>
          </ac:spMkLst>
        </pc:spChg>
        <pc:spChg chg="mod">
          <ac:chgData name="Elena Sofia Lenzi" userId="d180b722-3106-4c29-959d-18a48eba63ff" providerId="ADAL" clId="{74D2EED8-001F-47DD-8C7B-EDDD99888D55}" dt="2022-10-20T12:37:23.861" v="7536" actId="1035"/>
          <ac:spMkLst>
            <pc:docMk/>
            <pc:sldMk cId="3047004917" sldId="279"/>
            <ac:spMk id="33" creationId="{9EED75DB-2B1A-A8C6-442D-4B782909EEE3}"/>
          </ac:spMkLst>
        </pc:spChg>
        <pc:spChg chg="del mod">
          <ac:chgData name="Elena Sofia Lenzi" userId="d180b722-3106-4c29-959d-18a48eba63ff" providerId="ADAL" clId="{74D2EED8-001F-47DD-8C7B-EDDD99888D55}" dt="2022-10-17T13:14:23.303" v="666" actId="478"/>
          <ac:spMkLst>
            <pc:docMk/>
            <pc:sldMk cId="3047004917" sldId="279"/>
            <ac:spMk id="34" creationId="{0699AB38-BA86-2DE0-57C1-088F1DEDFE6D}"/>
          </ac:spMkLst>
        </pc:spChg>
        <pc:spChg chg="del mod">
          <ac:chgData name="Elena Sofia Lenzi" userId="d180b722-3106-4c29-959d-18a48eba63ff" providerId="ADAL" clId="{74D2EED8-001F-47DD-8C7B-EDDD99888D55}" dt="2022-10-17T13:14:24.614" v="667" actId="478"/>
          <ac:spMkLst>
            <pc:docMk/>
            <pc:sldMk cId="3047004917" sldId="279"/>
            <ac:spMk id="35" creationId="{40442A46-B3CA-528D-3F5A-6391E53715E3}"/>
          </ac:spMkLst>
        </pc:spChg>
        <pc:spChg chg="del mod">
          <ac:chgData name="Elena Sofia Lenzi" userId="d180b722-3106-4c29-959d-18a48eba63ff" providerId="ADAL" clId="{74D2EED8-001F-47DD-8C7B-EDDD99888D55}" dt="2022-10-17T13:14:25.694" v="668" actId="478"/>
          <ac:spMkLst>
            <pc:docMk/>
            <pc:sldMk cId="3047004917" sldId="279"/>
            <ac:spMk id="36" creationId="{7708D780-5392-9490-3204-5D3BB0AB1A35}"/>
          </ac:spMkLst>
        </pc:spChg>
        <pc:spChg chg="del mod">
          <ac:chgData name="Elena Sofia Lenzi" userId="d180b722-3106-4c29-959d-18a48eba63ff" providerId="ADAL" clId="{74D2EED8-001F-47DD-8C7B-EDDD99888D55}" dt="2022-10-17T13:13:30.984" v="618" actId="478"/>
          <ac:spMkLst>
            <pc:docMk/>
            <pc:sldMk cId="3047004917" sldId="279"/>
            <ac:spMk id="37" creationId="{AC73C431-77E2-EDC2-3AFE-3CA61EE23DE2}"/>
          </ac:spMkLst>
        </pc:spChg>
        <pc:spChg chg="del">
          <ac:chgData name="Elena Sofia Lenzi" userId="d180b722-3106-4c29-959d-18a48eba63ff" providerId="ADAL" clId="{74D2EED8-001F-47DD-8C7B-EDDD99888D55}" dt="2022-10-17T13:13:32.071" v="619" actId="478"/>
          <ac:spMkLst>
            <pc:docMk/>
            <pc:sldMk cId="3047004917" sldId="279"/>
            <ac:spMk id="38" creationId="{0F1EA788-043E-2A20-1A8D-96295E1F3EA6}"/>
          </ac:spMkLst>
        </pc:spChg>
        <pc:spChg chg="mod">
          <ac:chgData name="Elena Sofia Lenzi" userId="d180b722-3106-4c29-959d-18a48eba63ff" providerId="ADAL" clId="{74D2EED8-001F-47DD-8C7B-EDDD99888D55}" dt="2022-10-20T14:53:59.238" v="7967" actId="13926"/>
          <ac:spMkLst>
            <pc:docMk/>
            <pc:sldMk cId="3047004917" sldId="279"/>
            <ac:spMk id="43" creationId="{A5960445-EDA5-5450-7D0F-A2EB1A132349}"/>
          </ac:spMkLst>
        </pc:spChg>
        <pc:spChg chg="del mod">
          <ac:chgData name="Elena Sofia Lenzi" userId="d180b722-3106-4c29-959d-18a48eba63ff" providerId="ADAL" clId="{74D2EED8-001F-47DD-8C7B-EDDD99888D55}" dt="2022-10-17T13:13:27.980" v="616" actId="478"/>
          <ac:spMkLst>
            <pc:docMk/>
            <pc:sldMk cId="3047004917" sldId="279"/>
            <ac:spMk id="44" creationId="{0EFE7289-A146-CABA-396E-326BE5A33DE4}"/>
          </ac:spMkLst>
        </pc:spChg>
        <pc:spChg chg="del mod">
          <ac:chgData name="Elena Sofia Lenzi" userId="d180b722-3106-4c29-959d-18a48eba63ff" providerId="ADAL" clId="{74D2EED8-001F-47DD-8C7B-EDDD99888D55}" dt="2022-10-17T13:13:30.050" v="617" actId="478"/>
          <ac:spMkLst>
            <pc:docMk/>
            <pc:sldMk cId="3047004917" sldId="279"/>
            <ac:spMk id="45" creationId="{DE79902E-164B-2968-A8BA-2E8C79CC568E}"/>
          </ac:spMkLst>
        </pc:spChg>
        <pc:spChg chg="del mod">
          <ac:chgData name="Elena Sofia Lenzi" userId="d180b722-3106-4c29-959d-18a48eba63ff" providerId="ADAL" clId="{74D2EED8-001F-47DD-8C7B-EDDD99888D55}" dt="2022-10-17T13:14:30.005" v="670" actId="478"/>
          <ac:spMkLst>
            <pc:docMk/>
            <pc:sldMk cId="3047004917" sldId="279"/>
            <ac:spMk id="46" creationId="{FD90A4F1-8740-4CA4-BEE9-E438362FE866}"/>
          </ac:spMkLst>
        </pc:spChg>
        <pc:spChg chg="del mod">
          <ac:chgData name="Elena Sofia Lenzi" userId="d180b722-3106-4c29-959d-18a48eba63ff" providerId="ADAL" clId="{74D2EED8-001F-47DD-8C7B-EDDD99888D55}" dt="2022-10-17T13:14:28.212" v="669" actId="478"/>
          <ac:spMkLst>
            <pc:docMk/>
            <pc:sldMk cId="3047004917" sldId="279"/>
            <ac:spMk id="47" creationId="{25A25EBA-471D-5BCE-EC23-7873326AFCEE}"/>
          </ac:spMkLst>
        </pc:spChg>
        <pc:spChg chg="del mod">
          <ac:chgData name="Elena Sofia Lenzi" userId="d180b722-3106-4c29-959d-18a48eba63ff" providerId="ADAL" clId="{74D2EED8-001F-47DD-8C7B-EDDD99888D55}" dt="2022-10-17T13:14:31.990" v="671" actId="478"/>
          <ac:spMkLst>
            <pc:docMk/>
            <pc:sldMk cId="3047004917" sldId="279"/>
            <ac:spMk id="48" creationId="{ABFC5252-0AB3-59A0-B224-0A7727526E5C}"/>
          </ac:spMkLst>
        </pc:spChg>
        <pc:spChg chg="del mod">
          <ac:chgData name="Elena Sofia Lenzi" userId="d180b722-3106-4c29-959d-18a48eba63ff" providerId="ADAL" clId="{74D2EED8-001F-47DD-8C7B-EDDD99888D55}" dt="2022-10-17T13:14:51.473" v="672" actId="478"/>
          <ac:spMkLst>
            <pc:docMk/>
            <pc:sldMk cId="3047004917" sldId="279"/>
            <ac:spMk id="49" creationId="{FD8643C3-7343-9788-6E91-1DD5641A1A9A}"/>
          </ac:spMkLst>
        </pc:spChg>
      </pc:sldChg>
      <pc:sldChg chg="del">
        <pc:chgData name="Elena Sofia Lenzi" userId="d180b722-3106-4c29-959d-18a48eba63ff" providerId="ADAL" clId="{74D2EED8-001F-47DD-8C7B-EDDD99888D55}" dt="2022-10-19T14:55:23.094" v="4481" actId="47"/>
        <pc:sldMkLst>
          <pc:docMk/>
          <pc:sldMk cId="3769216498" sldId="280"/>
        </pc:sldMkLst>
      </pc:sldChg>
      <pc:sldChg chg="addSp delSp modSp mod">
        <pc:chgData name="Elena Sofia Lenzi" userId="d180b722-3106-4c29-959d-18a48eba63ff" providerId="ADAL" clId="{74D2EED8-001F-47DD-8C7B-EDDD99888D55}" dt="2022-10-20T15:34:56.362" v="8207" actId="478"/>
        <pc:sldMkLst>
          <pc:docMk/>
          <pc:sldMk cId="1007992490" sldId="281"/>
        </pc:sldMkLst>
        <pc:spChg chg="add del mod">
          <ac:chgData name="Elena Sofia Lenzi" userId="d180b722-3106-4c29-959d-18a48eba63ff" providerId="ADAL" clId="{74D2EED8-001F-47DD-8C7B-EDDD99888D55}" dt="2022-10-20T15:34:56.362" v="8207" actId="478"/>
          <ac:spMkLst>
            <pc:docMk/>
            <pc:sldMk cId="1007992490" sldId="281"/>
            <ac:spMk id="3" creationId="{A874B7B2-27EC-340D-A00C-264E3A1533EB}"/>
          </ac:spMkLst>
        </pc:spChg>
        <pc:spChg chg="mod">
          <ac:chgData name="Elena Sofia Lenzi" userId="d180b722-3106-4c29-959d-18a48eba63ff" providerId="ADAL" clId="{74D2EED8-001F-47DD-8C7B-EDDD99888D55}" dt="2022-10-17T08:34:59.291" v="21" actId="20577"/>
          <ac:spMkLst>
            <pc:docMk/>
            <pc:sldMk cId="1007992490" sldId="281"/>
            <ac:spMk id="13" creationId="{00000000-0000-0000-0000-000000000000}"/>
          </ac:spMkLst>
        </pc:spChg>
        <pc:picChg chg="add del mod ord">
          <ac:chgData name="Elena Sofia Lenzi" userId="d180b722-3106-4c29-959d-18a48eba63ff" providerId="ADAL" clId="{74D2EED8-001F-47DD-8C7B-EDDD99888D55}" dt="2022-10-17T08:36:44.647" v="35" actId="478"/>
          <ac:picMkLst>
            <pc:docMk/>
            <pc:sldMk cId="1007992490" sldId="281"/>
            <ac:picMk id="4" creationId="{E2677511-4D83-55E1-F560-B0C195F7FDC1}"/>
          </ac:picMkLst>
        </pc:picChg>
        <pc:picChg chg="add mod ord">
          <ac:chgData name="Elena Sofia Lenzi" userId="d180b722-3106-4c29-959d-18a48eba63ff" providerId="ADAL" clId="{74D2EED8-001F-47DD-8C7B-EDDD99888D55}" dt="2022-10-20T15:34:34.905" v="8203" actId="167"/>
          <ac:picMkLst>
            <pc:docMk/>
            <pc:sldMk cId="1007992490" sldId="281"/>
            <ac:picMk id="5" creationId="{BB787504-F6DC-174E-5C87-5F6A55C64481}"/>
          </ac:picMkLst>
        </pc:picChg>
        <pc:picChg chg="del mod">
          <ac:chgData name="Elena Sofia Lenzi" userId="d180b722-3106-4c29-959d-18a48eba63ff" providerId="ADAL" clId="{74D2EED8-001F-47DD-8C7B-EDDD99888D55}" dt="2022-10-20T15:34:42.703" v="8206" actId="478"/>
          <ac:picMkLst>
            <pc:docMk/>
            <pc:sldMk cId="1007992490" sldId="281"/>
            <ac:picMk id="15" creationId="{B3D6B867-2967-0FF9-9BC6-C8D10E36155A}"/>
          </ac:picMkLst>
        </pc:picChg>
      </pc:sldChg>
      <pc:sldChg chg="addSp delSp modSp mod">
        <pc:chgData name="Elena Sofia Lenzi" userId="d180b722-3106-4c29-959d-18a48eba63ff" providerId="ADAL" clId="{74D2EED8-001F-47DD-8C7B-EDDD99888D55}" dt="2022-10-20T15:13:39.801" v="7992" actId="20577"/>
        <pc:sldMkLst>
          <pc:docMk/>
          <pc:sldMk cId="3419153711" sldId="282"/>
        </pc:sldMkLst>
        <pc:spChg chg="add mod">
          <ac:chgData name="Elena Sofia Lenzi" userId="d180b722-3106-4c29-959d-18a48eba63ff" providerId="ADAL" clId="{74D2EED8-001F-47DD-8C7B-EDDD99888D55}" dt="2022-10-20T12:37:09.244" v="7527" actId="1035"/>
          <ac:spMkLst>
            <pc:docMk/>
            <pc:sldMk cId="3419153711" sldId="282"/>
            <ac:spMk id="2" creationId="{D65621FD-CBFD-82CC-E9EE-635D3A90FBC7}"/>
          </ac:spMkLst>
        </pc:spChg>
        <pc:spChg chg="del mod">
          <ac:chgData name="Elena Sofia Lenzi" userId="d180b722-3106-4c29-959d-18a48eba63ff" providerId="ADAL" clId="{74D2EED8-001F-47DD-8C7B-EDDD99888D55}" dt="2022-10-19T16:36:11.531" v="5827" actId="478"/>
          <ac:spMkLst>
            <pc:docMk/>
            <pc:sldMk cId="3419153711" sldId="282"/>
            <ac:spMk id="4" creationId="{00000000-0000-0000-0000-000000000000}"/>
          </ac:spMkLst>
        </pc:spChg>
        <pc:spChg chg="add mod">
          <ac:chgData name="Elena Sofia Lenzi" userId="d180b722-3106-4c29-959d-18a48eba63ff" providerId="ADAL" clId="{74D2EED8-001F-47DD-8C7B-EDDD99888D55}" dt="2022-10-20T12:37:09.244" v="7527" actId="1035"/>
          <ac:spMkLst>
            <pc:docMk/>
            <pc:sldMk cId="3419153711" sldId="282"/>
            <ac:spMk id="4" creationId="{E0C561BF-9821-A9E3-8B77-93D2B21717F9}"/>
          </ac:spMkLst>
        </pc:spChg>
        <pc:spChg chg="mod">
          <ac:chgData name="Elena Sofia Lenzi" userId="d180b722-3106-4c29-959d-18a48eba63ff" providerId="ADAL" clId="{74D2EED8-001F-47DD-8C7B-EDDD99888D55}" dt="2022-10-20T12:37:09.244" v="7527" actId="1035"/>
          <ac:spMkLst>
            <pc:docMk/>
            <pc:sldMk cId="3419153711" sldId="282"/>
            <ac:spMk id="5" creationId="{00000000-0000-0000-0000-000000000000}"/>
          </ac:spMkLst>
        </pc:spChg>
        <pc:spChg chg="mod">
          <ac:chgData name="Elena Sofia Lenzi" userId="d180b722-3106-4c29-959d-18a48eba63ff" providerId="ADAL" clId="{74D2EED8-001F-47DD-8C7B-EDDD99888D55}" dt="2022-10-20T12:37:09.244" v="7527" actId="1035"/>
          <ac:spMkLst>
            <pc:docMk/>
            <pc:sldMk cId="3419153711" sldId="282"/>
            <ac:spMk id="6" creationId="{00000000-0000-0000-0000-000000000000}"/>
          </ac:spMkLst>
        </pc:spChg>
        <pc:spChg chg="del mod">
          <ac:chgData name="Elena Sofia Lenzi" userId="d180b722-3106-4c29-959d-18a48eba63ff" providerId="ADAL" clId="{74D2EED8-001F-47DD-8C7B-EDDD99888D55}" dt="2022-10-20T12:34:15.226" v="7429" actId="478"/>
          <ac:spMkLst>
            <pc:docMk/>
            <pc:sldMk cId="3419153711" sldId="282"/>
            <ac:spMk id="7" creationId="{00000000-0000-0000-0000-000000000000}"/>
          </ac:spMkLst>
        </pc:spChg>
        <pc:spChg chg="add mod">
          <ac:chgData name="Elena Sofia Lenzi" userId="d180b722-3106-4c29-959d-18a48eba63ff" providerId="ADAL" clId="{74D2EED8-001F-47DD-8C7B-EDDD99888D55}" dt="2022-10-20T15:13:39.801" v="7992" actId="20577"/>
          <ac:spMkLst>
            <pc:docMk/>
            <pc:sldMk cId="3419153711" sldId="282"/>
            <ac:spMk id="7" creationId="{34EC191F-789A-D17E-B817-74528EC6C90C}"/>
          </ac:spMkLst>
        </pc:spChg>
        <pc:spChg chg="mod">
          <ac:chgData name="Elena Sofia Lenzi" userId="d180b722-3106-4c29-959d-18a48eba63ff" providerId="ADAL" clId="{74D2EED8-001F-47DD-8C7B-EDDD99888D55}" dt="2022-10-20T12:37:09.244" v="7527" actId="1035"/>
          <ac:spMkLst>
            <pc:docMk/>
            <pc:sldMk cId="3419153711" sldId="282"/>
            <ac:spMk id="8" creationId="{00000000-0000-0000-0000-000000000000}"/>
          </ac:spMkLst>
        </pc:spChg>
        <pc:spChg chg="del">
          <ac:chgData name="Elena Sofia Lenzi" userId="d180b722-3106-4c29-959d-18a48eba63ff" providerId="ADAL" clId="{74D2EED8-001F-47DD-8C7B-EDDD99888D55}" dt="2022-10-17T13:18:52.054" v="697" actId="478"/>
          <ac:spMkLst>
            <pc:docMk/>
            <pc:sldMk cId="3419153711" sldId="282"/>
            <ac:spMk id="9" creationId="{00000000-0000-0000-0000-000000000000}"/>
          </ac:spMkLst>
        </pc:spChg>
        <pc:spChg chg="add del mod">
          <ac:chgData name="Elena Sofia Lenzi" userId="d180b722-3106-4c29-959d-18a48eba63ff" providerId="ADAL" clId="{74D2EED8-001F-47DD-8C7B-EDDD99888D55}" dt="2022-10-20T12:38:26.297" v="7550" actId="478"/>
          <ac:spMkLst>
            <pc:docMk/>
            <pc:sldMk cId="3419153711" sldId="282"/>
            <ac:spMk id="9" creationId="{C7780EB7-E3B4-7C25-610C-B8F9C0507F90}"/>
          </ac:spMkLst>
        </pc:spChg>
        <pc:spChg chg="del">
          <ac:chgData name="Elena Sofia Lenzi" userId="d180b722-3106-4c29-959d-18a48eba63ff" providerId="ADAL" clId="{74D2EED8-001F-47DD-8C7B-EDDD99888D55}" dt="2022-10-17T13:18:50.519" v="696" actId="478"/>
          <ac:spMkLst>
            <pc:docMk/>
            <pc:sldMk cId="3419153711" sldId="282"/>
            <ac:spMk id="10" creationId="{00000000-0000-0000-0000-000000000000}"/>
          </ac:spMkLst>
        </pc:spChg>
        <pc:spChg chg="add mod">
          <ac:chgData name="Elena Sofia Lenzi" userId="d180b722-3106-4c29-959d-18a48eba63ff" providerId="ADAL" clId="{74D2EED8-001F-47DD-8C7B-EDDD99888D55}" dt="2022-10-20T15:07:12.673" v="7984" actId="1035"/>
          <ac:spMkLst>
            <pc:docMk/>
            <pc:sldMk cId="3419153711" sldId="282"/>
            <ac:spMk id="10" creationId="{AE950473-0691-4DC7-ECA7-AA7461A32A8C}"/>
          </ac:spMkLst>
        </pc:spChg>
        <pc:spChg chg="mod">
          <ac:chgData name="Elena Sofia Lenzi" userId="d180b722-3106-4c29-959d-18a48eba63ff" providerId="ADAL" clId="{74D2EED8-001F-47DD-8C7B-EDDD99888D55}" dt="2022-10-20T12:37:09.244" v="7527" actId="1035"/>
          <ac:spMkLst>
            <pc:docMk/>
            <pc:sldMk cId="3419153711" sldId="282"/>
            <ac:spMk id="11" creationId="{00000000-0000-0000-0000-000000000000}"/>
          </ac:spMkLst>
        </pc:spChg>
        <pc:spChg chg="mod">
          <ac:chgData name="Elena Sofia Lenzi" userId="d180b722-3106-4c29-959d-18a48eba63ff" providerId="ADAL" clId="{74D2EED8-001F-47DD-8C7B-EDDD99888D55}" dt="2022-10-20T12:37:09.244" v="7527" actId="1035"/>
          <ac:spMkLst>
            <pc:docMk/>
            <pc:sldMk cId="3419153711" sldId="282"/>
            <ac:spMk id="12" creationId="{00000000-0000-0000-0000-000000000000}"/>
          </ac:spMkLst>
        </pc:spChg>
        <pc:spChg chg="del mod">
          <ac:chgData name="Elena Sofia Lenzi" userId="d180b722-3106-4c29-959d-18a48eba63ff" providerId="ADAL" clId="{74D2EED8-001F-47DD-8C7B-EDDD99888D55}" dt="2022-10-20T12:34:11.179" v="7427" actId="478"/>
          <ac:spMkLst>
            <pc:docMk/>
            <pc:sldMk cId="3419153711" sldId="282"/>
            <ac:spMk id="13" creationId="{00000000-0000-0000-0000-000000000000}"/>
          </ac:spMkLst>
        </pc:spChg>
        <pc:spChg chg="mod">
          <ac:chgData name="Elena Sofia Lenzi" userId="d180b722-3106-4c29-959d-18a48eba63ff" providerId="ADAL" clId="{74D2EED8-001F-47DD-8C7B-EDDD99888D55}" dt="2022-10-20T14:53:44.500" v="7966" actId="13926"/>
          <ac:spMkLst>
            <pc:docMk/>
            <pc:sldMk cId="3419153711" sldId="282"/>
            <ac:spMk id="14" creationId="{00000000-0000-0000-0000-000000000000}"/>
          </ac:spMkLst>
        </pc:spChg>
        <pc:spChg chg="add mod">
          <ac:chgData name="Elena Sofia Lenzi" userId="d180b722-3106-4c29-959d-18a48eba63ff" providerId="ADAL" clId="{74D2EED8-001F-47DD-8C7B-EDDD99888D55}" dt="2022-10-20T12:37:09.244" v="7527" actId="1035"/>
          <ac:spMkLst>
            <pc:docMk/>
            <pc:sldMk cId="3419153711" sldId="282"/>
            <ac:spMk id="15" creationId="{E2E5D525-61D8-25B2-C566-2604DAB0C9EF}"/>
          </ac:spMkLst>
        </pc:spChg>
        <pc:spChg chg="add mod">
          <ac:chgData name="Elena Sofia Lenzi" userId="d180b722-3106-4c29-959d-18a48eba63ff" providerId="ADAL" clId="{74D2EED8-001F-47DD-8C7B-EDDD99888D55}" dt="2022-10-20T15:07:03.708" v="7981" actId="20577"/>
          <ac:spMkLst>
            <pc:docMk/>
            <pc:sldMk cId="3419153711" sldId="282"/>
            <ac:spMk id="16" creationId="{1651B8CD-D329-7512-2FCE-F12AD1338E76}"/>
          </ac:spMkLst>
        </pc:spChg>
        <pc:spChg chg="add del mod">
          <ac:chgData name="Elena Sofia Lenzi" userId="d180b722-3106-4c29-959d-18a48eba63ff" providerId="ADAL" clId="{74D2EED8-001F-47DD-8C7B-EDDD99888D55}" dt="2022-10-20T12:35:48.296" v="7465" actId="478"/>
          <ac:spMkLst>
            <pc:docMk/>
            <pc:sldMk cId="3419153711" sldId="282"/>
            <ac:spMk id="17" creationId="{A46BE6A5-E1C6-3B6B-0493-A2DFCF2FDE9F}"/>
          </ac:spMkLst>
        </pc:spChg>
        <pc:spChg chg="add mod">
          <ac:chgData name="Elena Sofia Lenzi" userId="d180b722-3106-4c29-959d-18a48eba63ff" providerId="ADAL" clId="{74D2EED8-001F-47DD-8C7B-EDDD99888D55}" dt="2022-10-20T12:38:27.485" v="7551"/>
          <ac:spMkLst>
            <pc:docMk/>
            <pc:sldMk cId="3419153711" sldId="282"/>
            <ac:spMk id="18" creationId="{5E5A17D0-1645-9E5E-D602-2CA3A3FA29B3}"/>
          </ac:spMkLst>
        </pc:spChg>
        <pc:spChg chg="del mod">
          <ac:chgData name="Elena Sofia Lenzi" userId="d180b722-3106-4c29-959d-18a48eba63ff" providerId="ADAL" clId="{74D2EED8-001F-47DD-8C7B-EDDD99888D55}" dt="2022-10-20T12:34:12.901" v="7428" actId="478"/>
          <ac:spMkLst>
            <pc:docMk/>
            <pc:sldMk cId="3419153711" sldId="282"/>
            <ac:spMk id="19" creationId="{00000000-0000-0000-0000-000000000000}"/>
          </ac:spMkLst>
        </pc:spChg>
        <pc:spChg chg="mod">
          <ac:chgData name="Elena Sofia Lenzi" userId="d180b722-3106-4c29-959d-18a48eba63ff" providerId="ADAL" clId="{74D2EED8-001F-47DD-8C7B-EDDD99888D55}" dt="2022-10-17T13:18:39.707" v="695" actId="20577"/>
          <ac:spMkLst>
            <pc:docMk/>
            <pc:sldMk cId="3419153711" sldId="282"/>
            <ac:spMk id="22" creationId="{00000000-0000-0000-0000-000000000000}"/>
          </ac:spMkLst>
        </pc:spChg>
        <pc:spChg chg="del mod">
          <ac:chgData name="Elena Sofia Lenzi" userId="d180b722-3106-4c29-959d-18a48eba63ff" providerId="ADAL" clId="{74D2EED8-001F-47DD-8C7B-EDDD99888D55}" dt="2022-10-20T12:34:47.952" v="7433" actId="478"/>
          <ac:spMkLst>
            <pc:docMk/>
            <pc:sldMk cId="3419153711" sldId="282"/>
            <ac:spMk id="27" creationId="{73AC6AEC-7FC4-47DB-B94A-D27182858483}"/>
          </ac:spMkLst>
        </pc:spChg>
        <pc:spChg chg="del">
          <ac:chgData name="Elena Sofia Lenzi" userId="d180b722-3106-4c29-959d-18a48eba63ff" providerId="ADAL" clId="{74D2EED8-001F-47DD-8C7B-EDDD99888D55}" dt="2022-10-17T13:28:40.504" v="903" actId="478"/>
          <ac:spMkLst>
            <pc:docMk/>
            <pc:sldMk cId="3419153711" sldId="282"/>
            <ac:spMk id="29" creationId="{A0B0CDA9-9FC4-46C9-8D6E-06C10E0D807A}"/>
          </ac:spMkLst>
        </pc:spChg>
        <pc:spChg chg="mod">
          <ac:chgData name="Elena Sofia Lenzi" userId="d180b722-3106-4c29-959d-18a48eba63ff" providerId="ADAL" clId="{74D2EED8-001F-47DD-8C7B-EDDD99888D55}" dt="2022-10-20T12:37:09.244" v="7527" actId="1035"/>
          <ac:spMkLst>
            <pc:docMk/>
            <pc:sldMk cId="3419153711" sldId="282"/>
            <ac:spMk id="31" creationId="{03E5C5E2-EBE2-E186-7896-38617C40EC5D}"/>
          </ac:spMkLst>
        </pc:spChg>
        <pc:spChg chg="del">
          <ac:chgData name="Elena Sofia Lenzi" userId="d180b722-3106-4c29-959d-18a48eba63ff" providerId="ADAL" clId="{74D2EED8-001F-47DD-8C7B-EDDD99888D55}" dt="2022-10-17T13:28:42.964" v="904" actId="478"/>
          <ac:spMkLst>
            <pc:docMk/>
            <pc:sldMk cId="3419153711" sldId="282"/>
            <ac:spMk id="33" creationId="{9EED75DB-2B1A-A8C6-442D-4B782909EEE3}"/>
          </ac:spMkLst>
        </pc:spChg>
        <pc:spChg chg="mod">
          <ac:chgData name="Elena Sofia Lenzi" userId="d180b722-3106-4c29-959d-18a48eba63ff" providerId="ADAL" clId="{74D2EED8-001F-47DD-8C7B-EDDD99888D55}" dt="2022-10-20T12:37:09.244" v="7527" actId="1035"/>
          <ac:spMkLst>
            <pc:docMk/>
            <pc:sldMk cId="3419153711" sldId="282"/>
            <ac:spMk id="36" creationId="{7708D780-5392-9490-3204-5D3BB0AB1A35}"/>
          </ac:spMkLst>
        </pc:spChg>
        <pc:spChg chg="del mod">
          <ac:chgData name="Elena Sofia Lenzi" userId="d180b722-3106-4c29-959d-18a48eba63ff" providerId="ADAL" clId="{74D2EED8-001F-47DD-8C7B-EDDD99888D55}" dt="2022-10-20T12:35:51.560" v="7466" actId="478"/>
          <ac:spMkLst>
            <pc:docMk/>
            <pc:sldMk cId="3419153711" sldId="282"/>
            <ac:spMk id="39" creationId="{BE8C31B2-8764-64FF-2067-2D65D63C51E2}"/>
          </ac:spMkLst>
        </pc:spChg>
        <pc:spChg chg="mod">
          <ac:chgData name="Elena Sofia Lenzi" userId="d180b722-3106-4c29-959d-18a48eba63ff" providerId="ADAL" clId="{74D2EED8-001F-47DD-8C7B-EDDD99888D55}" dt="2022-10-20T14:53:29.446" v="7965" actId="13926"/>
          <ac:spMkLst>
            <pc:docMk/>
            <pc:sldMk cId="3419153711" sldId="282"/>
            <ac:spMk id="43" creationId="{A5960445-EDA5-5450-7D0F-A2EB1A132349}"/>
          </ac:spMkLst>
        </pc:spChg>
        <pc:spChg chg="del">
          <ac:chgData name="Elena Sofia Lenzi" userId="d180b722-3106-4c29-959d-18a48eba63ff" providerId="ADAL" clId="{74D2EED8-001F-47DD-8C7B-EDDD99888D55}" dt="2022-10-17T13:27:19.052" v="846" actId="478"/>
          <ac:spMkLst>
            <pc:docMk/>
            <pc:sldMk cId="3419153711" sldId="282"/>
            <ac:spMk id="45" creationId="{99B94ED8-61F5-6B88-05F0-C5BA1EBB644B}"/>
          </ac:spMkLst>
        </pc:spChg>
        <pc:spChg chg="del mod">
          <ac:chgData name="Elena Sofia Lenzi" userId="d180b722-3106-4c29-959d-18a48eba63ff" providerId="ADAL" clId="{74D2EED8-001F-47DD-8C7B-EDDD99888D55}" dt="2022-10-20T12:35:10.167" v="7451" actId="478"/>
          <ac:spMkLst>
            <pc:docMk/>
            <pc:sldMk cId="3419153711" sldId="282"/>
            <ac:spMk id="46" creationId="{47BA87D9-74DF-D3B1-DE93-7761B6A691F7}"/>
          </ac:spMkLst>
        </pc:spChg>
      </pc:sldChg>
      <pc:sldChg chg="del mod modShow">
        <pc:chgData name="Elena Sofia Lenzi" userId="d180b722-3106-4c29-959d-18a48eba63ff" providerId="ADAL" clId="{74D2EED8-001F-47DD-8C7B-EDDD99888D55}" dt="2022-10-20T15:06:28.463" v="7976" actId="47"/>
        <pc:sldMkLst>
          <pc:docMk/>
          <pc:sldMk cId="4166867959" sldId="343"/>
        </pc:sldMkLst>
      </pc:sldChg>
      <pc:sldChg chg="addSp delSp modSp add mod modNotesTx">
        <pc:chgData name="Elena Sofia Lenzi" userId="d180b722-3106-4c29-959d-18a48eba63ff" providerId="ADAL" clId="{74D2EED8-001F-47DD-8C7B-EDDD99888D55}" dt="2022-10-20T15:29:09.606" v="8115"/>
        <pc:sldMkLst>
          <pc:docMk/>
          <pc:sldMk cId="2326164237" sldId="344"/>
        </pc:sldMkLst>
        <pc:spChg chg="mod">
          <ac:chgData name="Elena Sofia Lenzi" userId="d180b722-3106-4c29-959d-18a48eba63ff" providerId="ADAL" clId="{74D2EED8-001F-47DD-8C7B-EDDD99888D55}" dt="2022-10-19T16:32:46.814" v="5718" actId="14100"/>
          <ac:spMkLst>
            <pc:docMk/>
            <pc:sldMk cId="2326164237" sldId="344"/>
            <ac:spMk id="4" creationId="{3C9E9A48-61DB-2871-3660-F7D23E7B1749}"/>
          </ac:spMkLst>
        </pc:spChg>
        <pc:spChg chg="add mod">
          <ac:chgData name="Elena Sofia Lenzi" userId="d180b722-3106-4c29-959d-18a48eba63ff" providerId="ADAL" clId="{74D2EED8-001F-47DD-8C7B-EDDD99888D55}" dt="2022-10-20T15:29:09.606" v="8115"/>
          <ac:spMkLst>
            <pc:docMk/>
            <pc:sldMk cId="2326164237" sldId="344"/>
            <ac:spMk id="5" creationId="{5934F5D3-3BB3-83C9-B2F0-653E5E5D15EA}"/>
          </ac:spMkLst>
        </pc:spChg>
        <pc:spChg chg="del">
          <ac:chgData name="Elena Sofia Lenzi" userId="d180b722-3106-4c29-959d-18a48eba63ff" providerId="ADAL" clId="{74D2EED8-001F-47DD-8C7B-EDDD99888D55}" dt="2022-10-18T14:46:27.456" v="3387" actId="478"/>
          <ac:spMkLst>
            <pc:docMk/>
            <pc:sldMk cId="2326164237" sldId="344"/>
            <ac:spMk id="6" creationId="{00000000-0000-0000-0000-000000000000}"/>
          </ac:spMkLst>
        </pc:spChg>
        <pc:spChg chg="del mod">
          <ac:chgData name="Elena Sofia Lenzi" userId="d180b722-3106-4c29-959d-18a48eba63ff" providerId="ADAL" clId="{74D2EED8-001F-47DD-8C7B-EDDD99888D55}" dt="2022-10-18T14:46:26.198" v="3386" actId="478"/>
          <ac:spMkLst>
            <pc:docMk/>
            <pc:sldMk cId="2326164237" sldId="344"/>
            <ac:spMk id="8" creationId="{00000000-0000-0000-0000-000000000000}"/>
          </ac:spMkLst>
        </pc:spChg>
        <pc:spChg chg="add mod">
          <ac:chgData name="Elena Sofia Lenzi" userId="d180b722-3106-4c29-959d-18a48eba63ff" providerId="ADAL" clId="{74D2EED8-001F-47DD-8C7B-EDDD99888D55}" dt="2022-10-19T15:47:34.298" v="5229" actId="1076"/>
          <ac:spMkLst>
            <pc:docMk/>
            <pc:sldMk cId="2326164237" sldId="344"/>
            <ac:spMk id="8" creationId="{495DC48B-32D1-B936-9BCD-B4B1CEA4B287}"/>
          </ac:spMkLst>
        </pc:spChg>
        <pc:spChg chg="mod">
          <ac:chgData name="Elena Sofia Lenzi" userId="d180b722-3106-4c29-959d-18a48eba63ff" providerId="ADAL" clId="{74D2EED8-001F-47DD-8C7B-EDDD99888D55}" dt="2022-10-19T15:38:44.457" v="5162" actId="14100"/>
          <ac:spMkLst>
            <pc:docMk/>
            <pc:sldMk cId="2326164237" sldId="344"/>
            <ac:spMk id="10" creationId="{00000000-0000-0000-0000-000000000000}"/>
          </ac:spMkLst>
        </pc:spChg>
        <pc:spChg chg="del">
          <ac:chgData name="Elena Sofia Lenzi" userId="d180b722-3106-4c29-959d-18a48eba63ff" providerId="ADAL" clId="{74D2EED8-001F-47DD-8C7B-EDDD99888D55}" dt="2022-10-19T15:47:24.461" v="5226" actId="478"/>
          <ac:spMkLst>
            <pc:docMk/>
            <pc:sldMk cId="2326164237" sldId="344"/>
            <ac:spMk id="11" creationId="{00000000-0000-0000-0000-000000000000}"/>
          </ac:spMkLst>
        </pc:spChg>
        <pc:spChg chg="del">
          <ac:chgData name="Elena Sofia Lenzi" userId="d180b722-3106-4c29-959d-18a48eba63ff" providerId="ADAL" clId="{74D2EED8-001F-47DD-8C7B-EDDD99888D55}" dt="2022-10-19T16:31:27.644" v="5691" actId="478"/>
          <ac:spMkLst>
            <pc:docMk/>
            <pc:sldMk cId="2326164237" sldId="344"/>
            <ac:spMk id="12" creationId="{00000000-0000-0000-0000-000000000000}"/>
          </ac:spMkLst>
        </pc:spChg>
        <pc:spChg chg="mod">
          <ac:chgData name="Elena Sofia Lenzi" userId="d180b722-3106-4c29-959d-18a48eba63ff" providerId="ADAL" clId="{74D2EED8-001F-47DD-8C7B-EDDD99888D55}" dt="2022-10-20T09:34:03.206" v="6959" actId="20577"/>
          <ac:spMkLst>
            <pc:docMk/>
            <pc:sldMk cId="2326164237" sldId="344"/>
            <ac:spMk id="13" creationId="{582C8618-B08B-905C-73B8-4799A9EF5D71}"/>
          </ac:spMkLst>
        </pc:spChg>
        <pc:spChg chg="add del mod">
          <ac:chgData name="Elena Sofia Lenzi" userId="d180b722-3106-4c29-959d-18a48eba63ff" providerId="ADAL" clId="{74D2EED8-001F-47DD-8C7B-EDDD99888D55}" dt="2022-10-20T15:29:09.120" v="8114" actId="478"/>
          <ac:spMkLst>
            <pc:docMk/>
            <pc:sldMk cId="2326164237" sldId="344"/>
            <ac:spMk id="15" creationId="{61DC5291-8C18-86AD-A3E1-B509A9534B50}"/>
          </ac:spMkLst>
        </pc:spChg>
        <pc:picChg chg="add mod ord modCrop">
          <ac:chgData name="Elena Sofia Lenzi" userId="d180b722-3106-4c29-959d-18a48eba63ff" providerId="ADAL" clId="{74D2EED8-001F-47DD-8C7B-EDDD99888D55}" dt="2022-10-19T15:39:56.785" v="5166" actId="18131"/>
          <ac:picMkLst>
            <pc:docMk/>
            <pc:sldMk cId="2326164237" sldId="344"/>
            <ac:picMk id="6" creationId="{B9028675-6447-BDEF-0AB1-84E89CF535DE}"/>
          </ac:picMkLst>
        </pc:picChg>
        <pc:picChg chg="add mod">
          <ac:chgData name="Elena Sofia Lenzi" userId="d180b722-3106-4c29-959d-18a48eba63ff" providerId="ADAL" clId="{74D2EED8-001F-47DD-8C7B-EDDD99888D55}" dt="2022-10-19T15:47:34.298" v="5229" actId="1076"/>
          <ac:picMkLst>
            <pc:docMk/>
            <pc:sldMk cId="2326164237" sldId="344"/>
            <ac:picMk id="7" creationId="{A7039945-E37B-1158-22CD-3B56366E62A9}"/>
          </ac:picMkLst>
        </pc:picChg>
        <pc:picChg chg="del">
          <ac:chgData name="Elena Sofia Lenzi" userId="d180b722-3106-4c29-959d-18a48eba63ff" providerId="ADAL" clId="{74D2EED8-001F-47DD-8C7B-EDDD99888D55}" dt="2022-10-19T15:33:49.281" v="5117" actId="478"/>
          <ac:picMkLst>
            <pc:docMk/>
            <pc:sldMk cId="2326164237" sldId="344"/>
            <ac:picMk id="14" creationId="{C42DB4A9-C49C-18DE-F745-DB2559D52494}"/>
          </ac:picMkLst>
        </pc:picChg>
        <pc:picChg chg="del mod">
          <ac:chgData name="Elena Sofia Lenzi" userId="d180b722-3106-4c29-959d-18a48eba63ff" providerId="ADAL" clId="{74D2EED8-001F-47DD-8C7B-EDDD99888D55}" dt="2022-10-19T15:47:25.765" v="5227" actId="478"/>
          <ac:picMkLst>
            <pc:docMk/>
            <pc:sldMk cId="2326164237" sldId="344"/>
            <ac:picMk id="16" creationId="{C7EC0076-D1FC-1520-754E-962AD964EF1F}"/>
          </ac:picMkLst>
        </pc:picChg>
      </pc:sldChg>
      <pc:sldChg chg="addSp delSp modSp add mod ord">
        <pc:chgData name="Elena Sofia Lenzi" userId="d180b722-3106-4c29-959d-18a48eba63ff" providerId="ADAL" clId="{74D2EED8-001F-47DD-8C7B-EDDD99888D55}" dt="2022-10-20T15:29:03.048" v="8113" actId="1036"/>
        <pc:sldMkLst>
          <pc:docMk/>
          <pc:sldMk cId="1511001679" sldId="345"/>
        </pc:sldMkLst>
        <pc:spChg chg="mod">
          <ac:chgData name="Elena Sofia Lenzi" userId="d180b722-3106-4c29-959d-18a48eba63ff" providerId="ADAL" clId="{74D2EED8-001F-47DD-8C7B-EDDD99888D55}" dt="2022-10-19T16:26:45.169" v="5526" actId="14100"/>
          <ac:spMkLst>
            <pc:docMk/>
            <pc:sldMk cId="1511001679" sldId="345"/>
            <ac:spMk id="4" creationId="{3C9E9A48-61DB-2871-3660-F7D23E7B1749}"/>
          </ac:spMkLst>
        </pc:spChg>
        <pc:spChg chg="del">
          <ac:chgData name="Elena Sofia Lenzi" userId="d180b722-3106-4c29-959d-18a48eba63ff" providerId="ADAL" clId="{74D2EED8-001F-47DD-8C7B-EDDD99888D55}" dt="2022-10-17T16:20:13.786" v="1939" actId="478"/>
          <ac:spMkLst>
            <pc:docMk/>
            <pc:sldMk cId="1511001679" sldId="345"/>
            <ac:spMk id="6" creationId="{00000000-0000-0000-0000-000000000000}"/>
          </ac:spMkLst>
        </pc:spChg>
        <pc:spChg chg="del">
          <ac:chgData name="Elena Sofia Lenzi" userId="d180b722-3106-4c29-959d-18a48eba63ff" providerId="ADAL" clId="{74D2EED8-001F-47DD-8C7B-EDDD99888D55}" dt="2022-10-17T16:20:12.497" v="1938" actId="478"/>
          <ac:spMkLst>
            <pc:docMk/>
            <pc:sldMk cId="1511001679" sldId="345"/>
            <ac:spMk id="8" creationId="{00000000-0000-0000-0000-000000000000}"/>
          </ac:spMkLst>
        </pc:spChg>
        <pc:spChg chg="mod">
          <ac:chgData name="Elena Sofia Lenzi" userId="d180b722-3106-4c29-959d-18a48eba63ff" providerId="ADAL" clId="{74D2EED8-001F-47DD-8C7B-EDDD99888D55}" dt="2022-10-20T15:29:03.048" v="8113" actId="1036"/>
          <ac:spMkLst>
            <pc:docMk/>
            <pc:sldMk cId="1511001679" sldId="345"/>
            <ac:spMk id="9" creationId="{00000000-0000-0000-0000-000000000000}"/>
          </ac:spMkLst>
        </pc:spChg>
        <pc:spChg chg="mod">
          <ac:chgData name="Elena Sofia Lenzi" userId="d180b722-3106-4c29-959d-18a48eba63ff" providerId="ADAL" clId="{74D2EED8-001F-47DD-8C7B-EDDD99888D55}" dt="2022-10-19T15:29:28.093" v="5057" actId="20577"/>
          <ac:spMkLst>
            <pc:docMk/>
            <pc:sldMk cId="1511001679" sldId="345"/>
            <ac:spMk id="10" creationId="{00000000-0000-0000-0000-000000000000}"/>
          </ac:spMkLst>
        </pc:spChg>
        <pc:spChg chg="mod">
          <ac:chgData name="Elena Sofia Lenzi" userId="d180b722-3106-4c29-959d-18a48eba63ff" providerId="ADAL" clId="{74D2EED8-001F-47DD-8C7B-EDDD99888D55}" dt="2022-10-19T15:31:48.863" v="5109" actId="14100"/>
          <ac:spMkLst>
            <pc:docMk/>
            <pc:sldMk cId="1511001679" sldId="345"/>
            <ac:spMk id="11" creationId="{00000000-0000-0000-0000-000000000000}"/>
          </ac:spMkLst>
        </pc:spChg>
        <pc:spChg chg="mod">
          <ac:chgData name="Elena Sofia Lenzi" userId="d180b722-3106-4c29-959d-18a48eba63ff" providerId="ADAL" clId="{74D2EED8-001F-47DD-8C7B-EDDD99888D55}" dt="2022-10-20T15:07:49.502" v="7988" actId="1076"/>
          <ac:spMkLst>
            <pc:docMk/>
            <pc:sldMk cId="1511001679" sldId="345"/>
            <ac:spMk id="12" creationId="{00000000-0000-0000-0000-000000000000}"/>
          </ac:spMkLst>
        </pc:spChg>
        <pc:spChg chg="mod ord">
          <ac:chgData name="Elena Sofia Lenzi" userId="d180b722-3106-4c29-959d-18a48eba63ff" providerId="ADAL" clId="{74D2EED8-001F-47DD-8C7B-EDDD99888D55}" dt="2022-10-20T15:07:33.472" v="7986" actId="20577"/>
          <ac:spMkLst>
            <pc:docMk/>
            <pc:sldMk cId="1511001679" sldId="345"/>
            <ac:spMk id="13" creationId="{582C8618-B08B-905C-73B8-4799A9EF5D71}"/>
          </ac:spMkLst>
        </pc:spChg>
        <pc:picChg chg="add mod ord modCrop">
          <ac:chgData name="Elena Sofia Lenzi" userId="d180b722-3106-4c29-959d-18a48eba63ff" providerId="ADAL" clId="{74D2EED8-001F-47DD-8C7B-EDDD99888D55}" dt="2022-10-19T15:28:52.342" v="5005" actId="167"/>
          <ac:picMkLst>
            <pc:docMk/>
            <pc:sldMk cId="1511001679" sldId="345"/>
            <ac:picMk id="6" creationId="{11DBD041-1D7A-CF93-14B5-A5B1A253D6BD}"/>
          </ac:picMkLst>
        </pc:picChg>
        <pc:picChg chg="add mod ord modCrop">
          <ac:chgData name="Elena Sofia Lenzi" userId="d180b722-3106-4c29-959d-18a48eba63ff" providerId="ADAL" clId="{74D2EED8-001F-47DD-8C7B-EDDD99888D55}" dt="2022-10-19T15:31:05.618" v="5065" actId="167"/>
          <ac:picMkLst>
            <pc:docMk/>
            <pc:sldMk cId="1511001679" sldId="345"/>
            <ac:picMk id="8" creationId="{534453C0-7903-C081-2DD0-540FF263A9A5}"/>
          </ac:picMkLst>
        </pc:picChg>
        <pc:picChg chg="del mod">
          <ac:chgData name="Elena Sofia Lenzi" userId="d180b722-3106-4c29-959d-18a48eba63ff" providerId="ADAL" clId="{74D2EED8-001F-47DD-8C7B-EDDD99888D55}" dt="2022-10-19T15:28:54.841" v="5007" actId="478"/>
          <ac:picMkLst>
            <pc:docMk/>
            <pc:sldMk cId="1511001679" sldId="345"/>
            <ac:picMk id="14" creationId="{C42DB4A9-C49C-18DE-F745-DB2559D52494}"/>
          </ac:picMkLst>
        </pc:picChg>
        <pc:picChg chg="del">
          <ac:chgData name="Elena Sofia Lenzi" userId="d180b722-3106-4c29-959d-18a48eba63ff" providerId="ADAL" clId="{74D2EED8-001F-47DD-8C7B-EDDD99888D55}" dt="2022-10-19T15:31:07.959" v="5066" actId="478"/>
          <ac:picMkLst>
            <pc:docMk/>
            <pc:sldMk cId="1511001679" sldId="345"/>
            <ac:picMk id="16" creationId="{C7EC0076-D1FC-1520-754E-962AD964EF1F}"/>
          </ac:picMkLst>
        </pc:picChg>
      </pc:sldChg>
      <pc:sldChg chg="addSp delSp modSp add mod modNotesTx">
        <pc:chgData name="Elena Sofia Lenzi" userId="d180b722-3106-4c29-959d-18a48eba63ff" providerId="ADAL" clId="{74D2EED8-001F-47DD-8C7B-EDDD99888D55}" dt="2022-10-20T11:22:36.749" v="7295" actId="20577"/>
        <pc:sldMkLst>
          <pc:docMk/>
          <pc:sldMk cId="2446001505" sldId="346"/>
        </pc:sldMkLst>
        <pc:spChg chg="mod">
          <ac:chgData name="Elena Sofia Lenzi" userId="d180b722-3106-4c29-959d-18a48eba63ff" providerId="ADAL" clId="{74D2EED8-001F-47DD-8C7B-EDDD99888D55}" dt="2022-10-20T09:32:37.938" v="6940" actId="14100"/>
          <ac:spMkLst>
            <pc:docMk/>
            <pc:sldMk cId="2446001505" sldId="346"/>
            <ac:spMk id="6" creationId="{00000000-0000-0000-0000-000000000000}"/>
          </ac:spMkLst>
        </pc:spChg>
        <pc:spChg chg="mod ord">
          <ac:chgData name="Elena Sofia Lenzi" userId="d180b722-3106-4c29-959d-18a48eba63ff" providerId="ADAL" clId="{74D2EED8-001F-47DD-8C7B-EDDD99888D55}" dt="2022-10-20T11:22:36.749" v="7295" actId="20577"/>
          <ac:spMkLst>
            <pc:docMk/>
            <pc:sldMk cId="2446001505" sldId="346"/>
            <ac:spMk id="7" creationId="{00000000-0000-0000-0000-000000000000}"/>
          </ac:spMkLst>
        </pc:spChg>
        <pc:spChg chg="del">
          <ac:chgData name="Elena Sofia Lenzi" userId="d180b722-3106-4c29-959d-18a48eba63ff" providerId="ADAL" clId="{74D2EED8-001F-47DD-8C7B-EDDD99888D55}" dt="2022-10-19T16:37:18.747" v="5876" actId="478"/>
          <ac:spMkLst>
            <pc:docMk/>
            <pc:sldMk cId="2446001505" sldId="346"/>
            <ac:spMk id="8" creationId="{00000000-0000-0000-0000-000000000000}"/>
          </ac:spMkLst>
        </pc:spChg>
        <pc:spChg chg="add mod">
          <ac:chgData name="Elena Sofia Lenzi" userId="d180b722-3106-4c29-959d-18a48eba63ff" providerId="ADAL" clId="{74D2EED8-001F-47DD-8C7B-EDDD99888D55}" dt="2022-10-19T16:37:27.152" v="5894" actId="20577"/>
          <ac:spMkLst>
            <pc:docMk/>
            <pc:sldMk cId="2446001505" sldId="346"/>
            <ac:spMk id="9" creationId="{4EDE9A99-B047-8D99-AF7E-9FF1F537DF67}"/>
          </ac:spMkLst>
        </pc:spChg>
      </pc:sldChg>
      <pc:sldChg chg="addSp delSp modSp add mod">
        <pc:chgData name="Elena Sofia Lenzi" userId="d180b722-3106-4c29-959d-18a48eba63ff" providerId="ADAL" clId="{74D2EED8-001F-47DD-8C7B-EDDD99888D55}" dt="2022-10-20T15:25:19.774" v="8009" actId="732"/>
        <pc:sldMkLst>
          <pc:docMk/>
          <pc:sldMk cId="1695097644" sldId="347"/>
        </pc:sldMkLst>
        <pc:spChg chg="mod ord">
          <ac:chgData name="Elena Sofia Lenzi" userId="d180b722-3106-4c29-959d-18a48eba63ff" providerId="ADAL" clId="{74D2EED8-001F-47DD-8C7B-EDDD99888D55}" dt="2022-10-18T14:45:14.353" v="3363" actId="14100"/>
          <ac:spMkLst>
            <pc:docMk/>
            <pc:sldMk cId="1695097644" sldId="347"/>
            <ac:spMk id="4" creationId="{3C9E9A48-61DB-2871-3660-F7D23E7B1749}"/>
          </ac:spMkLst>
        </pc:spChg>
        <pc:spChg chg="mod">
          <ac:chgData name="Elena Sofia Lenzi" userId="d180b722-3106-4c29-959d-18a48eba63ff" providerId="ADAL" clId="{74D2EED8-001F-47DD-8C7B-EDDD99888D55}" dt="2022-10-18T14:45:04.253" v="3334" actId="14100"/>
          <ac:spMkLst>
            <pc:docMk/>
            <pc:sldMk cId="1695097644" sldId="347"/>
            <ac:spMk id="6" creationId="{00000000-0000-0000-0000-000000000000}"/>
          </ac:spMkLst>
        </pc:spChg>
        <pc:spChg chg="mod ord">
          <ac:chgData name="Elena Sofia Lenzi" userId="d180b722-3106-4c29-959d-18a48eba63ff" providerId="ADAL" clId="{74D2EED8-001F-47DD-8C7B-EDDD99888D55}" dt="2022-10-20T12:29:31.321" v="7311" actId="20577"/>
          <ac:spMkLst>
            <pc:docMk/>
            <pc:sldMk cId="1695097644" sldId="347"/>
            <ac:spMk id="8" creationId="{00000000-0000-0000-0000-000000000000}"/>
          </ac:spMkLst>
        </pc:spChg>
        <pc:spChg chg="mod">
          <ac:chgData name="Elena Sofia Lenzi" userId="d180b722-3106-4c29-959d-18a48eba63ff" providerId="ADAL" clId="{74D2EED8-001F-47DD-8C7B-EDDD99888D55}" dt="2022-10-19T16:14:48.563" v="5273" actId="14100"/>
          <ac:spMkLst>
            <pc:docMk/>
            <pc:sldMk cId="1695097644" sldId="347"/>
            <ac:spMk id="9" creationId="{00000000-0000-0000-0000-000000000000}"/>
          </ac:spMkLst>
        </pc:spChg>
        <pc:spChg chg="del">
          <ac:chgData name="Elena Sofia Lenzi" userId="d180b722-3106-4c29-959d-18a48eba63ff" providerId="ADAL" clId="{74D2EED8-001F-47DD-8C7B-EDDD99888D55}" dt="2022-10-19T15:50:52.205" v="5235" actId="478"/>
          <ac:spMkLst>
            <pc:docMk/>
            <pc:sldMk cId="1695097644" sldId="347"/>
            <ac:spMk id="10" creationId="{00000000-0000-0000-0000-000000000000}"/>
          </ac:spMkLst>
        </pc:spChg>
        <pc:spChg chg="mod">
          <ac:chgData name="Elena Sofia Lenzi" userId="d180b722-3106-4c29-959d-18a48eba63ff" providerId="ADAL" clId="{74D2EED8-001F-47DD-8C7B-EDDD99888D55}" dt="2022-10-19T15:47:04.434" v="5225" actId="14100"/>
          <ac:spMkLst>
            <pc:docMk/>
            <pc:sldMk cId="1695097644" sldId="347"/>
            <ac:spMk id="11" creationId="{00000000-0000-0000-0000-000000000000}"/>
          </ac:spMkLst>
        </pc:spChg>
        <pc:spChg chg="mod ord">
          <ac:chgData name="Elena Sofia Lenzi" userId="d180b722-3106-4c29-959d-18a48eba63ff" providerId="ADAL" clId="{74D2EED8-001F-47DD-8C7B-EDDD99888D55}" dt="2022-10-20T11:13:34.974" v="7104" actId="20577"/>
          <ac:spMkLst>
            <pc:docMk/>
            <pc:sldMk cId="1695097644" sldId="347"/>
            <ac:spMk id="13" creationId="{582C8618-B08B-905C-73B8-4799A9EF5D71}"/>
          </ac:spMkLst>
        </pc:spChg>
        <pc:spChg chg="add mod">
          <ac:chgData name="Elena Sofia Lenzi" userId="d180b722-3106-4c29-959d-18a48eba63ff" providerId="ADAL" clId="{74D2EED8-001F-47DD-8C7B-EDDD99888D55}" dt="2022-10-19T15:51:18.250" v="5240" actId="1076"/>
          <ac:spMkLst>
            <pc:docMk/>
            <pc:sldMk cId="1695097644" sldId="347"/>
            <ac:spMk id="17" creationId="{ABA197F0-3BB4-5323-86E2-E3005CB8B6DD}"/>
          </ac:spMkLst>
        </pc:spChg>
        <pc:picChg chg="add mod ord modCrop">
          <ac:chgData name="Elena Sofia Lenzi" userId="d180b722-3106-4c29-959d-18a48eba63ff" providerId="ADAL" clId="{74D2EED8-001F-47DD-8C7B-EDDD99888D55}" dt="2022-10-19T15:47:48.221" v="5230" actId="732"/>
          <ac:picMkLst>
            <pc:docMk/>
            <pc:sldMk cId="1695097644" sldId="347"/>
            <ac:picMk id="7" creationId="{026FC438-02D5-A850-21E6-520E15C62235}"/>
          </ac:picMkLst>
        </pc:picChg>
        <pc:picChg chg="del mod modCrop">
          <ac:chgData name="Elena Sofia Lenzi" userId="d180b722-3106-4c29-959d-18a48eba63ff" providerId="ADAL" clId="{74D2EED8-001F-47DD-8C7B-EDDD99888D55}" dt="2022-10-19T15:50:50.746" v="5234" actId="478"/>
          <ac:picMkLst>
            <pc:docMk/>
            <pc:sldMk cId="1695097644" sldId="347"/>
            <ac:picMk id="14" creationId="{C42DB4A9-C49C-18DE-F745-DB2559D52494}"/>
          </ac:picMkLst>
        </pc:picChg>
        <pc:picChg chg="add mod modCrop">
          <ac:chgData name="Elena Sofia Lenzi" userId="d180b722-3106-4c29-959d-18a48eba63ff" providerId="ADAL" clId="{74D2EED8-001F-47DD-8C7B-EDDD99888D55}" dt="2022-10-20T15:25:19.774" v="8009" actId="732"/>
          <ac:picMkLst>
            <pc:docMk/>
            <pc:sldMk cId="1695097644" sldId="347"/>
            <ac:picMk id="15" creationId="{0CBD82F9-BB74-2154-6532-C3AA33F67738}"/>
          </ac:picMkLst>
        </pc:picChg>
        <pc:picChg chg="del">
          <ac:chgData name="Elena Sofia Lenzi" userId="d180b722-3106-4c29-959d-18a48eba63ff" providerId="ADAL" clId="{74D2EED8-001F-47DD-8C7B-EDDD99888D55}" dt="2022-10-19T15:46:34.816" v="5175" actId="478"/>
          <ac:picMkLst>
            <pc:docMk/>
            <pc:sldMk cId="1695097644" sldId="347"/>
            <ac:picMk id="16" creationId="{C7EC0076-D1FC-1520-754E-962AD964EF1F}"/>
          </ac:picMkLst>
        </pc:picChg>
      </pc:sldChg>
      <pc:sldChg chg="addSp delSp modSp add del mod">
        <pc:chgData name="Elena Sofia Lenzi" userId="d180b722-3106-4c29-959d-18a48eba63ff" providerId="ADAL" clId="{74D2EED8-001F-47DD-8C7B-EDDD99888D55}" dt="2022-10-18T14:51:06.234" v="3417" actId="47"/>
        <pc:sldMkLst>
          <pc:docMk/>
          <pc:sldMk cId="1938134758" sldId="348"/>
        </pc:sldMkLst>
        <pc:spChg chg="add del">
          <ac:chgData name="Elena Sofia Lenzi" userId="d180b722-3106-4c29-959d-18a48eba63ff" providerId="ADAL" clId="{74D2EED8-001F-47DD-8C7B-EDDD99888D55}" dt="2022-10-18T14:50:39.877" v="3409" actId="478"/>
          <ac:spMkLst>
            <pc:docMk/>
            <pc:sldMk cId="1938134758" sldId="348"/>
            <ac:spMk id="2" creationId="{00000000-0000-0000-0000-000000000000}"/>
          </ac:spMkLst>
        </pc:spChg>
        <pc:spChg chg="del mod">
          <ac:chgData name="Elena Sofia Lenzi" userId="d180b722-3106-4c29-959d-18a48eba63ff" providerId="ADAL" clId="{74D2EED8-001F-47DD-8C7B-EDDD99888D55}" dt="2022-10-18T14:50:43.256" v="3411" actId="478"/>
          <ac:spMkLst>
            <pc:docMk/>
            <pc:sldMk cId="1938134758" sldId="348"/>
            <ac:spMk id="4" creationId="{00000000-0000-0000-0000-000000000000}"/>
          </ac:spMkLst>
        </pc:spChg>
        <pc:spChg chg="mod">
          <ac:chgData name="Elena Sofia Lenzi" userId="d180b722-3106-4c29-959d-18a48eba63ff" providerId="ADAL" clId="{74D2EED8-001F-47DD-8C7B-EDDD99888D55}" dt="2022-10-18T14:50:58.095" v="3416" actId="20577"/>
          <ac:spMkLst>
            <pc:docMk/>
            <pc:sldMk cId="1938134758" sldId="348"/>
            <ac:spMk id="6" creationId="{00000000-0000-0000-0000-000000000000}"/>
          </ac:spMkLst>
        </pc:spChg>
      </pc:sldChg>
      <pc:sldChg chg="delSp modSp add mod">
        <pc:chgData name="Elena Sofia Lenzi" userId="d180b722-3106-4c29-959d-18a48eba63ff" providerId="ADAL" clId="{74D2EED8-001F-47DD-8C7B-EDDD99888D55}" dt="2022-10-18T14:53:57.404" v="3448" actId="1036"/>
        <pc:sldMkLst>
          <pc:docMk/>
          <pc:sldMk cId="3077921780" sldId="348"/>
        </pc:sldMkLst>
        <pc:spChg chg="ord">
          <ac:chgData name="Elena Sofia Lenzi" userId="d180b722-3106-4c29-959d-18a48eba63ff" providerId="ADAL" clId="{74D2EED8-001F-47DD-8C7B-EDDD99888D55}" dt="2022-10-18T14:52:17.992" v="3441" actId="167"/>
          <ac:spMkLst>
            <pc:docMk/>
            <pc:sldMk cId="3077921780" sldId="348"/>
            <ac:spMk id="2" creationId="{00000000-0000-0000-0000-000000000000}"/>
          </ac:spMkLst>
        </pc:spChg>
        <pc:spChg chg="mod ord">
          <ac:chgData name="Elena Sofia Lenzi" userId="d180b722-3106-4c29-959d-18a48eba63ff" providerId="ADAL" clId="{74D2EED8-001F-47DD-8C7B-EDDD99888D55}" dt="2022-10-18T14:53:57.404" v="3448" actId="1036"/>
          <ac:spMkLst>
            <pc:docMk/>
            <pc:sldMk cId="3077921780" sldId="348"/>
            <ac:spMk id="4" creationId="{00000000-0000-0000-0000-000000000000}"/>
          </ac:spMkLst>
        </pc:spChg>
        <pc:spChg chg="del mod">
          <ac:chgData name="Elena Sofia Lenzi" userId="d180b722-3106-4c29-959d-18a48eba63ff" providerId="ADAL" clId="{74D2EED8-001F-47DD-8C7B-EDDD99888D55}" dt="2022-10-18T14:51:43.259" v="3429" actId="478"/>
          <ac:spMkLst>
            <pc:docMk/>
            <pc:sldMk cId="3077921780" sldId="348"/>
            <ac:spMk id="5" creationId="{00000000-0000-0000-0000-000000000000}"/>
          </ac:spMkLst>
        </pc:spChg>
        <pc:spChg chg="del">
          <ac:chgData name="Elena Sofia Lenzi" userId="d180b722-3106-4c29-959d-18a48eba63ff" providerId="ADAL" clId="{74D2EED8-001F-47DD-8C7B-EDDD99888D55}" dt="2022-10-18T14:52:15.986" v="3440" actId="478"/>
          <ac:spMkLst>
            <pc:docMk/>
            <pc:sldMk cId="3077921780" sldId="348"/>
            <ac:spMk id="6" creationId="{00000000-0000-0000-0000-000000000000}"/>
          </ac:spMkLst>
        </pc:spChg>
      </pc:sldChg>
      <pc:sldChg chg="addSp delSp modSp add mod ord">
        <pc:chgData name="Elena Sofia Lenzi" userId="d180b722-3106-4c29-959d-18a48eba63ff" providerId="ADAL" clId="{74D2EED8-001F-47DD-8C7B-EDDD99888D55}" dt="2022-10-20T15:24:29.754" v="8004" actId="14100"/>
        <pc:sldMkLst>
          <pc:docMk/>
          <pc:sldMk cId="3633110595" sldId="349"/>
        </pc:sldMkLst>
        <pc:spChg chg="add mod">
          <ac:chgData name="Elena Sofia Lenzi" userId="d180b722-3106-4c29-959d-18a48eba63ff" providerId="ADAL" clId="{74D2EED8-001F-47DD-8C7B-EDDD99888D55}" dt="2022-10-20T08:24:26.961" v="6897" actId="20577"/>
          <ac:spMkLst>
            <pc:docMk/>
            <pc:sldMk cId="3633110595" sldId="349"/>
            <ac:spMk id="5" creationId="{0CA59258-705B-705B-B077-2136C914A63C}"/>
          </ac:spMkLst>
        </pc:spChg>
        <pc:spChg chg="mod">
          <ac:chgData name="Elena Sofia Lenzi" userId="d180b722-3106-4c29-959d-18a48eba63ff" providerId="ADAL" clId="{74D2EED8-001F-47DD-8C7B-EDDD99888D55}" dt="2022-10-20T14:46:12.822" v="7763" actId="20577"/>
          <ac:spMkLst>
            <pc:docMk/>
            <pc:sldMk cId="3633110595" sldId="349"/>
            <ac:spMk id="8" creationId="{00000000-0000-0000-0000-000000000000}"/>
          </ac:spMkLst>
        </pc:spChg>
        <pc:spChg chg="mod">
          <ac:chgData name="Elena Sofia Lenzi" userId="d180b722-3106-4c29-959d-18a48eba63ff" providerId="ADAL" clId="{74D2EED8-001F-47DD-8C7B-EDDD99888D55}" dt="2022-10-19T16:38:36.603" v="5899" actId="1037"/>
          <ac:spMkLst>
            <pc:docMk/>
            <pc:sldMk cId="3633110595" sldId="349"/>
            <ac:spMk id="18" creationId="{00000000-0000-0000-0000-000000000000}"/>
          </ac:spMkLst>
        </pc:spChg>
        <pc:spChg chg="del">
          <ac:chgData name="Elena Sofia Lenzi" userId="d180b722-3106-4c29-959d-18a48eba63ff" providerId="ADAL" clId="{74D2EED8-001F-47DD-8C7B-EDDD99888D55}" dt="2022-10-19T16:38:44.696" v="5900" actId="478"/>
          <ac:spMkLst>
            <pc:docMk/>
            <pc:sldMk cId="3633110595" sldId="349"/>
            <ac:spMk id="19" creationId="{00000000-0000-0000-0000-000000000000}"/>
          </ac:spMkLst>
        </pc:spChg>
        <pc:spChg chg="del">
          <ac:chgData name="Elena Sofia Lenzi" userId="d180b722-3106-4c29-959d-18a48eba63ff" providerId="ADAL" clId="{74D2EED8-001F-47DD-8C7B-EDDD99888D55}" dt="2022-10-19T16:38:44.696" v="5900" actId="478"/>
          <ac:spMkLst>
            <pc:docMk/>
            <pc:sldMk cId="3633110595" sldId="349"/>
            <ac:spMk id="20" creationId="{00000000-0000-0000-0000-000000000000}"/>
          </ac:spMkLst>
        </pc:spChg>
        <pc:spChg chg="mod">
          <ac:chgData name="Elena Sofia Lenzi" userId="d180b722-3106-4c29-959d-18a48eba63ff" providerId="ADAL" clId="{74D2EED8-001F-47DD-8C7B-EDDD99888D55}" dt="2022-10-20T12:31:48.729" v="7356" actId="13926"/>
          <ac:spMkLst>
            <pc:docMk/>
            <pc:sldMk cId="3633110595" sldId="349"/>
            <ac:spMk id="21" creationId="{00000000-0000-0000-0000-000000000000}"/>
          </ac:spMkLst>
        </pc:spChg>
        <pc:spChg chg="del">
          <ac:chgData name="Elena Sofia Lenzi" userId="d180b722-3106-4c29-959d-18a48eba63ff" providerId="ADAL" clId="{74D2EED8-001F-47DD-8C7B-EDDD99888D55}" dt="2022-10-19T16:38:46.440" v="5901" actId="478"/>
          <ac:spMkLst>
            <pc:docMk/>
            <pc:sldMk cId="3633110595" sldId="349"/>
            <ac:spMk id="22" creationId="{00000000-0000-0000-0000-000000000000}"/>
          </ac:spMkLst>
        </pc:spChg>
        <pc:spChg chg="del">
          <ac:chgData name="Elena Sofia Lenzi" userId="d180b722-3106-4c29-959d-18a48eba63ff" providerId="ADAL" clId="{74D2EED8-001F-47DD-8C7B-EDDD99888D55}" dt="2022-10-19T16:38:48.515" v="5903" actId="478"/>
          <ac:spMkLst>
            <pc:docMk/>
            <pc:sldMk cId="3633110595" sldId="349"/>
            <ac:spMk id="23" creationId="{00000000-0000-0000-0000-000000000000}"/>
          </ac:spMkLst>
        </pc:spChg>
        <pc:spChg chg="del">
          <ac:chgData name="Elena Sofia Lenzi" userId="d180b722-3106-4c29-959d-18a48eba63ff" providerId="ADAL" clId="{74D2EED8-001F-47DD-8C7B-EDDD99888D55}" dt="2022-10-19T16:46:35.988" v="6342" actId="478"/>
          <ac:spMkLst>
            <pc:docMk/>
            <pc:sldMk cId="3633110595" sldId="349"/>
            <ac:spMk id="24" creationId="{00000000-0000-0000-0000-000000000000}"/>
          </ac:spMkLst>
        </pc:spChg>
        <pc:spChg chg="del">
          <ac:chgData name="Elena Sofia Lenzi" userId="d180b722-3106-4c29-959d-18a48eba63ff" providerId="ADAL" clId="{74D2EED8-001F-47DD-8C7B-EDDD99888D55}" dt="2022-10-19T16:46:40.871" v="6346" actId="478"/>
          <ac:spMkLst>
            <pc:docMk/>
            <pc:sldMk cId="3633110595" sldId="349"/>
            <ac:spMk id="25" creationId="{00000000-0000-0000-0000-000000000000}"/>
          </ac:spMkLst>
        </pc:spChg>
        <pc:spChg chg="del">
          <ac:chgData name="Elena Sofia Lenzi" userId="d180b722-3106-4c29-959d-18a48eba63ff" providerId="ADAL" clId="{74D2EED8-001F-47DD-8C7B-EDDD99888D55}" dt="2022-10-19T16:46:38.194" v="6344" actId="478"/>
          <ac:spMkLst>
            <pc:docMk/>
            <pc:sldMk cId="3633110595" sldId="349"/>
            <ac:spMk id="29" creationId="{00000000-0000-0000-0000-000000000000}"/>
          </ac:spMkLst>
        </pc:spChg>
        <pc:spChg chg="del mod">
          <ac:chgData name="Elena Sofia Lenzi" userId="d180b722-3106-4c29-959d-18a48eba63ff" providerId="ADAL" clId="{74D2EED8-001F-47DD-8C7B-EDDD99888D55}" dt="2022-10-19T16:46:39.452" v="6345" actId="478"/>
          <ac:spMkLst>
            <pc:docMk/>
            <pc:sldMk cId="3633110595" sldId="349"/>
            <ac:spMk id="30" creationId="{00000000-0000-0000-0000-000000000000}"/>
          </ac:spMkLst>
        </pc:spChg>
        <pc:grpChg chg="del">
          <ac:chgData name="Elena Sofia Lenzi" userId="d180b722-3106-4c29-959d-18a48eba63ff" providerId="ADAL" clId="{74D2EED8-001F-47DD-8C7B-EDDD99888D55}" dt="2022-10-19T16:38:47.027" v="5902" actId="478"/>
          <ac:grpSpMkLst>
            <pc:docMk/>
            <pc:sldMk cId="3633110595" sldId="349"/>
            <ac:grpSpMk id="9" creationId="{00000000-0000-0000-0000-000000000000}"/>
          </ac:grpSpMkLst>
        </pc:grpChg>
        <pc:grpChg chg="del">
          <ac:chgData name="Elena Sofia Lenzi" userId="d180b722-3106-4c29-959d-18a48eba63ff" providerId="ADAL" clId="{74D2EED8-001F-47DD-8C7B-EDDD99888D55}" dt="2022-10-19T16:38:49.217" v="5904" actId="478"/>
          <ac:grpSpMkLst>
            <pc:docMk/>
            <pc:sldMk cId="3633110595" sldId="349"/>
            <ac:grpSpMk id="12" creationId="{00000000-0000-0000-0000-000000000000}"/>
          </ac:grpSpMkLst>
        </pc:grpChg>
        <pc:grpChg chg="del">
          <ac:chgData name="Elena Sofia Lenzi" userId="d180b722-3106-4c29-959d-18a48eba63ff" providerId="ADAL" clId="{74D2EED8-001F-47DD-8C7B-EDDD99888D55}" dt="2022-10-19T16:46:35.270" v="6341" actId="478"/>
          <ac:grpSpMkLst>
            <pc:docMk/>
            <pc:sldMk cId="3633110595" sldId="349"/>
            <ac:grpSpMk id="26" creationId="{00000000-0000-0000-0000-000000000000}"/>
          </ac:grpSpMkLst>
        </pc:grpChg>
        <pc:picChg chg="add mod ord modCrop">
          <ac:chgData name="Elena Sofia Lenzi" userId="d180b722-3106-4c29-959d-18a48eba63ff" providerId="ADAL" clId="{74D2EED8-001F-47DD-8C7B-EDDD99888D55}" dt="2022-10-20T15:24:29.754" v="8004" actId="14100"/>
          <ac:picMkLst>
            <pc:docMk/>
            <pc:sldMk cId="3633110595" sldId="349"/>
            <ac:picMk id="10" creationId="{D404A321-0E5F-10FE-881A-7B29A3E2045A}"/>
          </ac:picMkLst>
        </pc:picChg>
        <pc:picChg chg="add del mod ord modCrop">
          <ac:chgData name="Elena Sofia Lenzi" userId="d180b722-3106-4c29-959d-18a48eba63ff" providerId="ADAL" clId="{74D2EED8-001F-47DD-8C7B-EDDD99888D55}" dt="2022-10-20T15:24:11.883" v="8002" actId="478"/>
          <ac:picMkLst>
            <pc:docMk/>
            <pc:sldMk cId="3633110595" sldId="349"/>
            <ac:picMk id="31" creationId="{3976551D-1C51-1EAB-B99D-92767677F2D7}"/>
          </ac:picMkLst>
        </pc:picChg>
        <pc:picChg chg="add del">
          <ac:chgData name="Elena Sofia Lenzi" userId="d180b722-3106-4c29-959d-18a48eba63ff" providerId="ADAL" clId="{74D2EED8-001F-47DD-8C7B-EDDD99888D55}" dt="2022-10-19T16:51:39.454" v="6424" actId="478"/>
          <ac:picMkLst>
            <pc:docMk/>
            <pc:sldMk cId="3633110595" sldId="349"/>
            <ac:picMk id="32" creationId="{8D6F53D4-D073-3ED8-BA4F-05323BDEF498}"/>
          </ac:picMkLst>
        </pc:picChg>
      </pc:sldChg>
    </pc:docChg>
  </pc:docChgLst>
  <pc:docChgLst>
    <pc:chgData name="Hernan Soule" userId="4af2c6c3-6d4c-4363-be80-36fd5a541e74" providerId="ADAL" clId="{937C0066-8167-4999-A49D-972A3A240D0A}"/>
    <pc:docChg chg="undo custSel modSld">
      <pc:chgData name="Hernan Soule" userId="4af2c6c3-6d4c-4363-be80-36fd5a541e74" providerId="ADAL" clId="{937C0066-8167-4999-A49D-972A3A240D0A}" dt="2023-01-18T20:45:13.083" v="340" actId="113"/>
      <pc:docMkLst>
        <pc:docMk/>
      </pc:docMkLst>
      <pc:sldChg chg="addSp delSp modSp mod">
        <pc:chgData name="Hernan Soule" userId="4af2c6c3-6d4c-4363-be80-36fd5a541e74" providerId="ADAL" clId="{937C0066-8167-4999-A49D-972A3A240D0A}" dt="2023-01-18T20:10:55.126" v="153" actId="404"/>
        <pc:sldMkLst>
          <pc:docMk/>
          <pc:sldMk cId="0" sldId="257"/>
        </pc:sldMkLst>
        <pc:spChg chg="del">
          <ac:chgData name="Hernan Soule" userId="4af2c6c3-6d4c-4363-be80-36fd5a541e74" providerId="ADAL" clId="{937C0066-8167-4999-A49D-972A3A240D0A}" dt="2023-01-18T20:10:19.945" v="125" actId="478"/>
          <ac:spMkLst>
            <pc:docMk/>
            <pc:sldMk cId="0" sldId="257"/>
            <ac:spMk id="2" creationId="{00000000-0000-0000-0000-000000000000}"/>
          </ac:spMkLst>
        </pc:spChg>
        <pc:spChg chg="add mod">
          <ac:chgData name="Hernan Soule" userId="4af2c6c3-6d4c-4363-be80-36fd5a541e74" providerId="ADAL" clId="{937C0066-8167-4999-A49D-972A3A240D0A}" dt="2023-01-18T20:10:55.126" v="153" actId="404"/>
          <ac:spMkLst>
            <pc:docMk/>
            <pc:sldMk cId="0" sldId="257"/>
            <ac:spMk id="5" creationId="{00D499AE-B3FD-C5C8-9FE3-96CC93B34052}"/>
          </ac:spMkLst>
        </pc:spChg>
        <pc:graphicFrameChg chg="mod modGraphic">
          <ac:chgData name="Hernan Soule" userId="4af2c6c3-6d4c-4363-be80-36fd5a541e74" providerId="ADAL" clId="{937C0066-8167-4999-A49D-972A3A240D0A}" dt="2023-01-18T20:10:43.155" v="140"/>
          <ac:graphicFrameMkLst>
            <pc:docMk/>
            <pc:sldMk cId="0" sldId="257"/>
            <ac:graphicFrameMk id="3" creationId="{00000000-0000-0000-0000-000000000000}"/>
          </ac:graphicFrameMkLst>
        </pc:graphicFrameChg>
      </pc:sldChg>
      <pc:sldChg chg="modSp mod">
        <pc:chgData name="Hernan Soule" userId="4af2c6c3-6d4c-4363-be80-36fd5a541e74" providerId="ADAL" clId="{937C0066-8167-4999-A49D-972A3A240D0A}" dt="2023-01-18T20:12:51.633" v="188" actId="14100"/>
        <pc:sldMkLst>
          <pc:docMk/>
          <pc:sldMk cId="0" sldId="259"/>
        </pc:sldMkLst>
        <pc:spChg chg="mod">
          <ac:chgData name="Hernan Soule" userId="4af2c6c3-6d4c-4363-be80-36fd5a541e74" providerId="ADAL" clId="{937C0066-8167-4999-A49D-972A3A240D0A}" dt="2023-01-18T20:12:51.633" v="188" actId="14100"/>
          <ac:spMkLst>
            <pc:docMk/>
            <pc:sldMk cId="0" sldId="259"/>
            <ac:spMk id="3" creationId="{00000000-0000-0000-0000-000000000000}"/>
          </ac:spMkLst>
        </pc:spChg>
        <pc:spChg chg="mod">
          <ac:chgData name="Hernan Soule" userId="4af2c6c3-6d4c-4363-be80-36fd5a541e74" providerId="ADAL" clId="{937C0066-8167-4999-A49D-972A3A240D0A}" dt="2023-01-18T19:46:20.359" v="103" actId="14100"/>
          <ac:spMkLst>
            <pc:docMk/>
            <pc:sldMk cId="0" sldId="259"/>
            <ac:spMk id="11" creationId="{00000000-0000-0000-0000-000000000000}"/>
          </ac:spMkLst>
        </pc:spChg>
        <pc:spChg chg="mod">
          <ac:chgData name="Hernan Soule" userId="4af2c6c3-6d4c-4363-be80-36fd5a541e74" providerId="ADAL" clId="{937C0066-8167-4999-A49D-972A3A240D0A}" dt="2023-01-18T19:44:29.748" v="84" actId="1076"/>
          <ac:spMkLst>
            <pc:docMk/>
            <pc:sldMk cId="0" sldId="259"/>
            <ac:spMk id="12" creationId="{00000000-0000-0000-0000-000000000000}"/>
          </ac:spMkLst>
        </pc:spChg>
        <pc:spChg chg="mod">
          <ac:chgData name="Hernan Soule" userId="4af2c6c3-6d4c-4363-be80-36fd5a541e74" providerId="ADAL" clId="{937C0066-8167-4999-A49D-972A3A240D0A}" dt="2023-01-18T19:46:15.213" v="102" actId="14100"/>
          <ac:spMkLst>
            <pc:docMk/>
            <pc:sldMk cId="0" sldId="259"/>
            <ac:spMk id="13" creationId="{00000000-0000-0000-0000-000000000000}"/>
          </ac:spMkLst>
        </pc:spChg>
      </pc:sldChg>
      <pc:sldChg chg="addSp delSp modSp mod">
        <pc:chgData name="Hernan Soule" userId="4af2c6c3-6d4c-4363-be80-36fd5a541e74" providerId="ADAL" clId="{937C0066-8167-4999-A49D-972A3A240D0A}" dt="2023-01-18T20:12:58.554" v="190"/>
        <pc:sldMkLst>
          <pc:docMk/>
          <pc:sldMk cId="0" sldId="260"/>
        </pc:sldMkLst>
        <pc:spChg chg="del">
          <ac:chgData name="Hernan Soule" userId="4af2c6c3-6d4c-4363-be80-36fd5a541e74" providerId="ADAL" clId="{937C0066-8167-4999-A49D-972A3A240D0A}" dt="2023-01-18T20:12:57.514" v="189" actId="478"/>
          <ac:spMkLst>
            <pc:docMk/>
            <pc:sldMk cId="0" sldId="260"/>
            <ac:spMk id="3" creationId="{00000000-0000-0000-0000-000000000000}"/>
          </ac:spMkLst>
        </pc:spChg>
        <pc:spChg chg="add mod">
          <ac:chgData name="Hernan Soule" userId="4af2c6c3-6d4c-4363-be80-36fd5a541e74" providerId="ADAL" clId="{937C0066-8167-4999-A49D-972A3A240D0A}" dt="2023-01-18T20:12:58.554" v="190"/>
          <ac:spMkLst>
            <pc:docMk/>
            <pc:sldMk cId="0" sldId="260"/>
            <ac:spMk id="5" creationId="{F24AC25B-CC21-5617-28AB-6A1441C0E49F}"/>
          </ac:spMkLst>
        </pc:spChg>
        <pc:spChg chg="mod">
          <ac:chgData name="Hernan Soule" userId="4af2c6c3-6d4c-4363-be80-36fd5a541e74" providerId="ADAL" clId="{937C0066-8167-4999-A49D-972A3A240D0A}" dt="2023-01-18T20:04:18.037" v="107" actId="1076"/>
          <ac:spMkLst>
            <pc:docMk/>
            <pc:sldMk cId="0" sldId="260"/>
            <ac:spMk id="8" creationId="{00000000-0000-0000-0000-000000000000}"/>
          </ac:spMkLst>
        </pc:spChg>
        <pc:spChg chg="mod">
          <ac:chgData name="Hernan Soule" userId="4af2c6c3-6d4c-4363-be80-36fd5a541e74" providerId="ADAL" clId="{937C0066-8167-4999-A49D-972A3A240D0A}" dt="2023-01-18T20:04:27.107" v="108" actId="404"/>
          <ac:spMkLst>
            <pc:docMk/>
            <pc:sldMk cId="0" sldId="260"/>
            <ac:spMk id="25" creationId="{00000000-0000-0000-0000-000000000000}"/>
          </ac:spMkLst>
        </pc:spChg>
      </pc:sldChg>
      <pc:sldChg chg="addSp delSp modSp mod">
        <pc:chgData name="Hernan Soule" userId="4af2c6c3-6d4c-4363-be80-36fd5a541e74" providerId="ADAL" clId="{937C0066-8167-4999-A49D-972A3A240D0A}" dt="2023-01-18T20:13:20.673" v="197"/>
        <pc:sldMkLst>
          <pc:docMk/>
          <pc:sldMk cId="0" sldId="266"/>
        </pc:sldMkLst>
        <pc:spChg chg="del">
          <ac:chgData name="Hernan Soule" userId="4af2c6c3-6d4c-4363-be80-36fd5a541e74" providerId="ADAL" clId="{937C0066-8167-4999-A49D-972A3A240D0A}" dt="2023-01-18T20:13:19.685" v="196" actId="478"/>
          <ac:spMkLst>
            <pc:docMk/>
            <pc:sldMk cId="0" sldId="266"/>
            <ac:spMk id="3" creationId="{00000000-0000-0000-0000-000000000000}"/>
          </ac:spMkLst>
        </pc:spChg>
        <pc:spChg chg="add mod">
          <ac:chgData name="Hernan Soule" userId="4af2c6c3-6d4c-4363-be80-36fd5a541e74" providerId="ADAL" clId="{937C0066-8167-4999-A49D-972A3A240D0A}" dt="2023-01-18T20:13:20.673" v="197"/>
          <ac:spMkLst>
            <pc:docMk/>
            <pc:sldMk cId="0" sldId="266"/>
            <ac:spMk id="9" creationId="{45FACDB2-DA7A-35C0-CF3C-EA90527F704E}"/>
          </ac:spMkLst>
        </pc:spChg>
      </pc:sldChg>
      <pc:sldChg chg="addSp delSp modSp mod">
        <pc:chgData name="Hernan Soule" userId="4af2c6c3-6d4c-4363-be80-36fd5a541e74" providerId="ADAL" clId="{937C0066-8167-4999-A49D-972A3A240D0A}" dt="2023-01-18T20:45:13.083" v="340" actId="113"/>
        <pc:sldMkLst>
          <pc:docMk/>
          <pc:sldMk cId="0" sldId="268"/>
        </pc:sldMkLst>
        <pc:spChg chg="add mod">
          <ac:chgData name="Hernan Soule" userId="4af2c6c3-6d4c-4363-be80-36fd5a541e74" providerId="ADAL" clId="{937C0066-8167-4999-A49D-972A3A240D0A}" dt="2023-01-18T20:45:13.083" v="340" actId="113"/>
          <ac:spMkLst>
            <pc:docMk/>
            <pc:sldMk cId="0" sldId="268"/>
            <ac:spMk id="2" creationId="{F07619CA-4CB5-486C-8BBB-DEC7DDDF8254}"/>
          </ac:spMkLst>
        </pc:spChg>
        <pc:spChg chg="mod">
          <ac:chgData name="Hernan Soule" userId="4af2c6c3-6d4c-4363-be80-36fd5a541e74" providerId="ADAL" clId="{937C0066-8167-4999-A49D-972A3A240D0A}" dt="2023-01-18T20:42:38.196" v="315"/>
          <ac:spMkLst>
            <pc:docMk/>
            <pc:sldMk cId="0" sldId="268"/>
            <ac:spMk id="6" creationId="{00000000-0000-0000-0000-000000000000}"/>
          </ac:spMkLst>
        </pc:spChg>
        <pc:spChg chg="del mod">
          <ac:chgData name="Hernan Soule" userId="4af2c6c3-6d4c-4363-be80-36fd5a541e74" providerId="ADAL" clId="{937C0066-8167-4999-A49D-972A3A240D0A}" dt="2023-01-18T20:41:55.734" v="311" actId="478"/>
          <ac:spMkLst>
            <pc:docMk/>
            <pc:sldMk cId="0" sldId="268"/>
            <ac:spMk id="22" creationId="{00000000-0000-0000-0000-000000000000}"/>
          </ac:spMkLst>
        </pc:spChg>
      </pc:sldChg>
      <pc:sldChg chg="addSp delSp modSp mod">
        <pc:chgData name="Hernan Soule" userId="4af2c6c3-6d4c-4363-be80-36fd5a541e74" providerId="ADAL" clId="{937C0066-8167-4999-A49D-972A3A240D0A}" dt="2023-01-18T20:13:04.855" v="192"/>
        <pc:sldMkLst>
          <pc:docMk/>
          <pc:sldMk cId="2769938476" sldId="269"/>
        </pc:sldMkLst>
        <pc:spChg chg="del">
          <ac:chgData name="Hernan Soule" userId="4af2c6c3-6d4c-4363-be80-36fd5a541e74" providerId="ADAL" clId="{937C0066-8167-4999-A49D-972A3A240D0A}" dt="2023-01-18T20:13:03.906" v="191" actId="478"/>
          <ac:spMkLst>
            <pc:docMk/>
            <pc:sldMk cId="2769938476" sldId="269"/>
            <ac:spMk id="3" creationId="{00000000-0000-0000-0000-000000000000}"/>
          </ac:spMkLst>
        </pc:spChg>
        <pc:spChg chg="add mod">
          <ac:chgData name="Hernan Soule" userId="4af2c6c3-6d4c-4363-be80-36fd5a541e74" providerId="ADAL" clId="{937C0066-8167-4999-A49D-972A3A240D0A}" dt="2023-01-18T20:12:27.723" v="187" actId="14100"/>
          <ac:spMkLst>
            <pc:docMk/>
            <pc:sldMk cId="2769938476" sldId="269"/>
            <ac:spMk id="9" creationId="{A26B9FF7-BA46-86EC-A39D-A30B5C221CFD}"/>
          </ac:spMkLst>
        </pc:spChg>
        <pc:spChg chg="add del mod">
          <ac:chgData name="Hernan Soule" userId="4af2c6c3-6d4c-4363-be80-36fd5a541e74" providerId="ADAL" clId="{937C0066-8167-4999-A49D-972A3A240D0A}" dt="2023-01-18T20:11:56.250" v="179" actId="478"/>
          <ac:spMkLst>
            <pc:docMk/>
            <pc:sldMk cId="2769938476" sldId="269"/>
            <ac:spMk id="16" creationId="{5BF3DED3-48D5-D3ED-DDA5-836CC0651E37}"/>
          </ac:spMkLst>
        </pc:spChg>
        <pc:spChg chg="mod">
          <ac:chgData name="Hernan Soule" userId="4af2c6c3-6d4c-4363-be80-36fd5a541e74" providerId="ADAL" clId="{937C0066-8167-4999-A49D-972A3A240D0A}" dt="2023-01-18T20:08:54.186" v="124" actId="20577"/>
          <ac:spMkLst>
            <pc:docMk/>
            <pc:sldMk cId="2769938476" sldId="269"/>
            <ac:spMk id="17" creationId="{00000000-0000-0000-0000-000000000000}"/>
          </ac:spMkLst>
        </pc:spChg>
        <pc:spChg chg="add mod">
          <ac:chgData name="Hernan Soule" userId="4af2c6c3-6d4c-4363-be80-36fd5a541e74" providerId="ADAL" clId="{937C0066-8167-4999-A49D-972A3A240D0A}" dt="2023-01-18T20:12:20.546" v="185" actId="478"/>
          <ac:spMkLst>
            <pc:docMk/>
            <pc:sldMk cId="2769938476" sldId="269"/>
            <ac:spMk id="20" creationId="{846E3DB8-8BA3-9D38-9A89-A818B09AEABC}"/>
          </ac:spMkLst>
        </pc:spChg>
        <pc:spChg chg="add mod">
          <ac:chgData name="Hernan Soule" userId="4af2c6c3-6d4c-4363-be80-36fd5a541e74" providerId="ADAL" clId="{937C0066-8167-4999-A49D-972A3A240D0A}" dt="2023-01-18T20:13:04.855" v="192"/>
          <ac:spMkLst>
            <pc:docMk/>
            <pc:sldMk cId="2769938476" sldId="269"/>
            <ac:spMk id="21" creationId="{C5961380-7632-2D26-1A29-75749B6E93FB}"/>
          </ac:spMkLst>
        </pc:spChg>
        <pc:spChg chg="add del mod">
          <ac:chgData name="Hernan Soule" userId="4af2c6c3-6d4c-4363-be80-36fd5a541e74" providerId="ADAL" clId="{937C0066-8167-4999-A49D-972A3A240D0A}" dt="2023-01-18T20:12:20.546" v="185" actId="478"/>
          <ac:spMkLst>
            <pc:docMk/>
            <pc:sldMk cId="2769938476" sldId="269"/>
            <ac:spMk id="22" creationId="{00000000-0000-0000-0000-000000000000}"/>
          </ac:spMkLst>
        </pc:spChg>
      </pc:sldChg>
      <pc:sldChg chg="addSp delSp modSp mod">
        <pc:chgData name="Hernan Soule" userId="4af2c6c3-6d4c-4363-be80-36fd5a541e74" providerId="ADAL" clId="{937C0066-8167-4999-A49D-972A3A240D0A}" dt="2023-01-18T20:29:40.464" v="241" actId="20577"/>
        <pc:sldMkLst>
          <pc:docMk/>
          <pc:sldMk cId="3047004917" sldId="279"/>
        </pc:sldMkLst>
        <pc:spChg chg="del">
          <ac:chgData name="Hernan Soule" userId="4af2c6c3-6d4c-4363-be80-36fd5a541e74" providerId="ADAL" clId="{937C0066-8167-4999-A49D-972A3A240D0A}" dt="2023-01-18T20:15:55.412" v="213" actId="478"/>
          <ac:spMkLst>
            <pc:docMk/>
            <pc:sldMk cId="3047004917" sldId="279"/>
            <ac:spMk id="3" creationId="{00000000-0000-0000-0000-000000000000}"/>
          </ac:spMkLst>
        </pc:spChg>
        <pc:spChg chg="add mod">
          <ac:chgData name="Hernan Soule" userId="4af2c6c3-6d4c-4363-be80-36fd5a541e74" providerId="ADAL" clId="{937C0066-8167-4999-A49D-972A3A240D0A}" dt="2023-01-18T20:15:56.830" v="214"/>
          <ac:spMkLst>
            <pc:docMk/>
            <pc:sldMk cId="3047004917" sldId="279"/>
            <ac:spMk id="4" creationId="{140D030B-95D6-CE6B-1FB4-E7F967C0A3D8}"/>
          </ac:spMkLst>
        </pc:spChg>
        <pc:spChg chg="del mod">
          <ac:chgData name="Hernan Soule" userId="4af2c6c3-6d4c-4363-be80-36fd5a541e74" providerId="ADAL" clId="{937C0066-8167-4999-A49D-972A3A240D0A}" dt="2023-01-18T20:28:44.007" v="234" actId="478"/>
          <ac:spMkLst>
            <pc:docMk/>
            <pc:sldMk cId="3047004917" sldId="279"/>
            <ac:spMk id="10" creationId="{FFA06296-1630-C08E-2EB7-40F7678C04AA}"/>
          </ac:spMkLst>
        </pc:spChg>
        <pc:spChg chg="add mod">
          <ac:chgData name="Hernan Soule" userId="4af2c6c3-6d4c-4363-be80-36fd5a541e74" providerId="ADAL" clId="{937C0066-8167-4999-A49D-972A3A240D0A}" dt="2023-01-18T20:17:38.351" v="229" actId="14100"/>
          <ac:spMkLst>
            <pc:docMk/>
            <pc:sldMk cId="3047004917" sldId="279"/>
            <ac:spMk id="16" creationId="{C41A3279-3407-536B-8BF8-51C6C8DF109E}"/>
          </ac:spMkLst>
        </pc:spChg>
        <pc:spChg chg="add del mod">
          <ac:chgData name="Hernan Soule" userId="4af2c6c3-6d4c-4363-be80-36fd5a541e74" providerId="ADAL" clId="{937C0066-8167-4999-A49D-972A3A240D0A}" dt="2023-01-18T20:17:42.345" v="230" actId="478"/>
          <ac:spMkLst>
            <pc:docMk/>
            <pc:sldMk cId="3047004917" sldId="279"/>
            <ac:spMk id="21" creationId="{6D0D8364-556C-9965-F1C9-26D6B9AECCB9}"/>
          </ac:spMkLst>
        </pc:spChg>
        <pc:spChg chg="del mod">
          <ac:chgData name="Hernan Soule" userId="4af2c6c3-6d4c-4363-be80-36fd5a541e74" providerId="ADAL" clId="{937C0066-8167-4999-A49D-972A3A240D0A}" dt="2023-01-18T20:17:28.450" v="226" actId="478"/>
          <ac:spMkLst>
            <pc:docMk/>
            <pc:sldMk cId="3047004917" sldId="279"/>
            <ac:spMk id="22" creationId="{00000000-0000-0000-0000-000000000000}"/>
          </ac:spMkLst>
        </pc:spChg>
        <pc:spChg chg="mod">
          <ac:chgData name="Hernan Soule" userId="4af2c6c3-6d4c-4363-be80-36fd5a541e74" providerId="ADAL" clId="{937C0066-8167-4999-A49D-972A3A240D0A}" dt="2023-01-18T20:29:40.464" v="241" actId="20577"/>
          <ac:spMkLst>
            <pc:docMk/>
            <pc:sldMk cId="3047004917" sldId="279"/>
            <ac:spMk id="43" creationId="{A5960445-EDA5-5450-7D0F-A2EB1A132349}"/>
          </ac:spMkLst>
        </pc:spChg>
      </pc:sldChg>
      <pc:sldChg chg="addSp delSp modSp mod">
        <pc:chgData name="Hernan Soule" userId="4af2c6c3-6d4c-4363-be80-36fd5a541e74" providerId="ADAL" clId="{937C0066-8167-4999-A49D-972A3A240D0A}" dt="2023-01-18T20:40:37.372" v="291" actId="14100"/>
        <pc:sldMkLst>
          <pc:docMk/>
          <pc:sldMk cId="1007992490" sldId="281"/>
        </pc:sldMkLst>
        <pc:spChg chg="del mod">
          <ac:chgData name="Hernan Soule" userId="4af2c6c3-6d4c-4363-be80-36fd5a541e74" providerId="ADAL" clId="{937C0066-8167-4999-A49D-972A3A240D0A}" dt="2023-01-18T20:38:53.576" v="259" actId="478"/>
          <ac:spMkLst>
            <pc:docMk/>
            <pc:sldMk cId="1007992490" sldId="281"/>
            <ac:spMk id="2" creationId="{00000000-0000-0000-0000-000000000000}"/>
          </ac:spMkLst>
        </pc:spChg>
        <pc:spChg chg="add del">
          <ac:chgData name="Hernan Soule" userId="4af2c6c3-6d4c-4363-be80-36fd5a541e74" providerId="ADAL" clId="{937C0066-8167-4999-A49D-972A3A240D0A}" dt="2023-01-18T20:38:27.135" v="257" actId="478"/>
          <ac:spMkLst>
            <pc:docMk/>
            <pc:sldMk cId="1007992490" sldId="281"/>
            <ac:spMk id="4" creationId="{F0598DED-67DD-7B2A-5AF5-B7F3FB76C824}"/>
          </ac:spMkLst>
        </pc:spChg>
        <pc:spChg chg="del mod">
          <ac:chgData name="Hernan Soule" userId="4af2c6c3-6d4c-4363-be80-36fd5a541e74" providerId="ADAL" clId="{937C0066-8167-4999-A49D-972A3A240D0A}" dt="2023-01-18T20:40:25.436" v="285" actId="478"/>
          <ac:spMkLst>
            <pc:docMk/>
            <pc:sldMk cId="1007992490" sldId="281"/>
            <ac:spMk id="7" creationId="{00000000-0000-0000-0000-000000000000}"/>
          </ac:spMkLst>
        </pc:spChg>
        <pc:spChg chg="del mod">
          <ac:chgData name="Hernan Soule" userId="4af2c6c3-6d4c-4363-be80-36fd5a541e74" providerId="ADAL" clId="{937C0066-8167-4999-A49D-972A3A240D0A}" dt="2023-01-18T19:41:36.505" v="37" actId="478"/>
          <ac:spMkLst>
            <pc:docMk/>
            <pc:sldMk cId="1007992490" sldId="281"/>
            <ac:spMk id="8" creationId="{00000000-0000-0000-0000-000000000000}"/>
          </ac:spMkLst>
        </pc:spChg>
        <pc:spChg chg="add mod">
          <ac:chgData name="Hernan Soule" userId="4af2c6c3-6d4c-4363-be80-36fd5a541e74" providerId="ADAL" clId="{937C0066-8167-4999-A49D-972A3A240D0A}" dt="2023-01-18T20:40:37.372" v="291" actId="14100"/>
          <ac:spMkLst>
            <pc:docMk/>
            <pc:sldMk cId="1007992490" sldId="281"/>
            <ac:spMk id="8" creationId="{8095C1A0-3EF1-0B93-38FC-729FFF2AE9C1}"/>
          </ac:spMkLst>
        </pc:spChg>
        <pc:spChg chg="add del mod">
          <ac:chgData name="Hernan Soule" userId="4af2c6c3-6d4c-4363-be80-36fd5a541e74" providerId="ADAL" clId="{937C0066-8167-4999-A49D-972A3A240D0A}" dt="2023-01-18T19:41:31.495" v="35" actId="47"/>
          <ac:spMkLst>
            <pc:docMk/>
            <pc:sldMk cId="1007992490" sldId="281"/>
            <ac:spMk id="13" creationId="{00000000-0000-0000-0000-000000000000}"/>
          </ac:spMkLst>
        </pc:spChg>
        <pc:picChg chg="add del mod">
          <ac:chgData name="Hernan Soule" userId="4af2c6c3-6d4c-4363-be80-36fd5a541e74" providerId="ADAL" clId="{937C0066-8167-4999-A49D-972A3A240D0A}" dt="2023-01-18T20:40:31.100" v="289" actId="1076"/>
          <ac:picMkLst>
            <pc:docMk/>
            <pc:sldMk cId="1007992490" sldId="281"/>
            <ac:picMk id="5" creationId="{BB787504-F6DC-174E-5C87-5F6A55C64481}"/>
          </ac:picMkLst>
        </pc:picChg>
      </pc:sldChg>
      <pc:sldChg chg="addSp delSp modSp mod">
        <pc:chgData name="Hernan Soule" userId="4af2c6c3-6d4c-4363-be80-36fd5a541e74" providerId="ADAL" clId="{937C0066-8167-4999-A49D-972A3A240D0A}" dt="2023-01-18T20:30:43.178" v="255" actId="404"/>
        <pc:sldMkLst>
          <pc:docMk/>
          <pc:sldMk cId="3419153711" sldId="282"/>
        </pc:sldMkLst>
        <pc:spChg chg="del">
          <ac:chgData name="Hernan Soule" userId="4af2c6c3-6d4c-4363-be80-36fd5a541e74" providerId="ADAL" clId="{937C0066-8167-4999-A49D-972A3A240D0A}" dt="2023-01-18T20:30:02.058" v="242" actId="478"/>
          <ac:spMkLst>
            <pc:docMk/>
            <pc:sldMk cId="3419153711" sldId="282"/>
            <ac:spMk id="3" creationId="{00000000-0000-0000-0000-000000000000}"/>
          </ac:spMkLst>
        </pc:spChg>
        <pc:spChg chg="add del mod">
          <ac:chgData name="Hernan Soule" userId="4af2c6c3-6d4c-4363-be80-36fd5a541e74" providerId="ADAL" clId="{937C0066-8167-4999-A49D-972A3A240D0A}" dt="2023-01-18T20:30:14.733" v="249" actId="478"/>
          <ac:spMkLst>
            <pc:docMk/>
            <pc:sldMk cId="3419153711" sldId="282"/>
            <ac:spMk id="13" creationId="{D4F7DD80-EC56-0FF6-8C11-2CFDB678D49D}"/>
          </ac:spMkLst>
        </pc:spChg>
        <pc:spChg chg="mod">
          <ac:chgData name="Hernan Soule" userId="4af2c6c3-6d4c-4363-be80-36fd5a541e74" providerId="ADAL" clId="{937C0066-8167-4999-A49D-972A3A240D0A}" dt="2023-01-18T20:30:43.178" v="255" actId="404"/>
          <ac:spMkLst>
            <pc:docMk/>
            <pc:sldMk cId="3419153711" sldId="282"/>
            <ac:spMk id="14" creationId="{00000000-0000-0000-0000-000000000000}"/>
          </ac:spMkLst>
        </pc:spChg>
        <pc:spChg chg="mod">
          <ac:chgData name="Hernan Soule" userId="4af2c6c3-6d4c-4363-be80-36fd5a541e74" providerId="ADAL" clId="{937C0066-8167-4999-A49D-972A3A240D0A}" dt="2023-01-18T20:30:24.814" v="251" actId="20577"/>
          <ac:spMkLst>
            <pc:docMk/>
            <pc:sldMk cId="3419153711" sldId="282"/>
            <ac:spMk id="16" creationId="{1651B8CD-D329-7512-2FCE-F12AD1338E76}"/>
          </ac:spMkLst>
        </pc:spChg>
        <pc:spChg chg="add mod">
          <ac:chgData name="Hernan Soule" userId="4af2c6c3-6d4c-4363-be80-36fd5a541e74" providerId="ADAL" clId="{937C0066-8167-4999-A49D-972A3A240D0A}" dt="2023-01-18T20:30:05.003" v="244"/>
          <ac:spMkLst>
            <pc:docMk/>
            <pc:sldMk cId="3419153711" sldId="282"/>
            <ac:spMk id="17" creationId="{B197C8C1-C157-A44A-675E-0D8643A370F3}"/>
          </ac:spMkLst>
        </pc:spChg>
        <pc:spChg chg="del mod">
          <ac:chgData name="Hernan Soule" userId="4af2c6c3-6d4c-4363-be80-36fd5a541e74" providerId="ADAL" clId="{937C0066-8167-4999-A49D-972A3A240D0A}" dt="2023-01-18T20:30:11.072" v="248" actId="478"/>
          <ac:spMkLst>
            <pc:docMk/>
            <pc:sldMk cId="3419153711" sldId="282"/>
            <ac:spMk id="18" creationId="{5E5A17D0-1645-9E5E-D602-2CA3A3FA29B3}"/>
          </ac:spMkLst>
        </pc:spChg>
        <pc:spChg chg="add mod">
          <ac:chgData name="Hernan Soule" userId="4af2c6c3-6d4c-4363-be80-36fd5a541e74" providerId="ADAL" clId="{937C0066-8167-4999-A49D-972A3A240D0A}" dt="2023-01-18T20:30:07.649" v="246" actId="20577"/>
          <ac:spMkLst>
            <pc:docMk/>
            <pc:sldMk cId="3419153711" sldId="282"/>
            <ac:spMk id="19" creationId="{EEAFB995-8B37-751C-110B-BE1058AE84E3}"/>
          </ac:spMkLst>
        </pc:spChg>
        <pc:spChg chg="del">
          <ac:chgData name="Hernan Soule" userId="4af2c6c3-6d4c-4363-be80-36fd5a541e74" providerId="ADAL" clId="{937C0066-8167-4999-A49D-972A3A240D0A}" dt="2023-01-18T20:30:03.947" v="243" actId="478"/>
          <ac:spMkLst>
            <pc:docMk/>
            <pc:sldMk cId="3419153711" sldId="282"/>
            <ac:spMk id="22" creationId="{00000000-0000-0000-0000-000000000000}"/>
          </ac:spMkLst>
        </pc:spChg>
        <pc:spChg chg="mod">
          <ac:chgData name="Hernan Soule" userId="4af2c6c3-6d4c-4363-be80-36fd5a541e74" providerId="ADAL" clId="{937C0066-8167-4999-A49D-972A3A240D0A}" dt="2023-01-18T20:30:35.418" v="253" actId="1076"/>
          <ac:spMkLst>
            <pc:docMk/>
            <pc:sldMk cId="3419153711" sldId="282"/>
            <ac:spMk id="31" creationId="{03E5C5E2-EBE2-E186-7896-38617C40EC5D}"/>
          </ac:spMkLst>
        </pc:spChg>
        <pc:spChg chg="mod">
          <ac:chgData name="Hernan Soule" userId="4af2c6c3-6d4c-4363-be80-36fd5a541e74" providerId="ADAL" clId="{937C0066-8167-4999-A49D-972A3A240D0A}" dt="2023-01-18T20:30:38.555" v="254" actId="404"/>
          <ac:spMkLst>
            <pc:docMk/>
            <pc:sldMk cId="3419153711" sldId="282"/>
            <ac:spMk id="43" creationId="{A5960445-EDA5-5450-7D0F-A2EB1A132349}"/>
          </ac:spMkLst>
        </pc:spChg>
      </pc:sldChg>
      <pc:sldChg chg="addSp modSp mod">
        <pc:chgData name="Hernan Soule" userId="4af2c6c3-6d4c-4363-be80-36fd5a541e74" providerId="ADAL" clId="{937C0066-8167-4999-A49D-972A3A240D0A}" dt="2023-01-18T20:14:01.465" v="199" actId="313"/>
        <pc:sldMkLst>
          <pc:docMk/>
          <pc:sldMk cId="1695097644" sldId="347"/>
        </pc:sldMkLst>
        <pc:spChg chg="mod">
          <ac:chgData name="Hernan Soule" userId="4af2c6c3-6d4c-4363-be80-36fd5a541e74" providerId="ADAL" clId="{937C0066-8167-4999-A49D-972A3A240D0A}" dt="2023-01-18T20:13:14.057" v="194" actId="1076"/>
          <ac:spMkLst>
            <pc:docMk/>
            <pc:sldMk cId="1695097644" sldId="347"/>
            <ac:spMk id="3" creationId="{00000000-0000-0000-0000-000000000000}"/>
          </ac:spMkLst>
        </pc:spChg>
        <pc:spChg chg="add mod">
          <ac:chgData name="Hernan Soule" userId="4af2c6c3-6d4c-4363-be80-36fd5a541e74" providerId="ADAL" clId="{937C0066-8167-4999-A49D-972A3A240D0A}" dt="2023-01-18T20:13:15.361" v="195"/>
          <ac:spMkLst>
            <pc:docMk/>
            <pc:sldMk cId="1695097644" sldId="347"/>
            <ac:spMk id="5" creationId="{3A6A097E-FFE2-4E3A-A035-57B26CDC21A8}"/>
          </ac:spMkLst>
        </pc:spChg>
        <pc:spChg chg="mod">
          <ac:chgData name="Hernan Soule" userId="4af2c6c3-6d4c-4363-be80-36fd5a541e74" providerId="ADAL" clId="{937C0066-8167-4999-A49D-972A3A240D0A}" dt="2023-01-18T20:14:01.465" v="199" actId="313"/>
          <ac:spMkLst>
            <pc:docMk/>
            <pc:sldMk cId="1695097644" sldId="347"/>
            <ac:spMk id="8" creationId="{00000000-0000-0000-0000-000000000000}"/>
          </ac:spMkLst>
        </pc:spChg>
      </pc:sldChg>
      <pc:sldChg chg="addSp delSp modSp mod">
        <pc:chgData name="Hernan Soule" userId="4af2c6c3-6d4c-4363-be80-36fd5a541e74" providerId="ADAL" clId="{937C0066-8167-4999-A49D-972A3A240D0A}" dt="2023-01-18T20:15:50.920" v="212" actId="478"/>
        <pc:sldMkLst>
          <pc:docMk/>
          <pc:sldMk cId="3633110595" sldId="349"/>
        </pc:sldMkLst>
        <pc:spChg chg="del">
          <ac:chgData name="Hernan Soule" userId="4af2c6c3-6d4c-4363-be80-36fd5a541e74" providerId="ADAL" clId="{937C0066-8167-4999-A49D-972A3A240D0A}" dt="2023-01-18T20:14:13.037" v="200" actId="478"/>
          <ac:spMkLst>
            <pc:docMk/>
            <pc:sldMk cId="3633110595" sldId="349"/>
            <ac:spMk id="3" creationId="{00000000-0000-0000-0000-000000000000}"/>
          </ac:spMkLst>
        </pc:spChg>
        <pc:spChg chg="add mod">
          <ac:chgData name="Hernan Soule" userId="4af2c6c3-6d4c-4363-be80-36fd5a541e74" providerId="ADAL" clId="{937C0066-8167-4999-A49D-972A3A240D0A}" dt="2023-01-18T20:14:14.155" v="201"/>
          <ac:spMkLst>
            <pc:docMk/>
            <pc:sldMk cId="3633110595" sldId="349"/>
            <ac:spMk id="4" creationId="{0940A629-08C3-C35D-039C-7D8FBED8077E}"/>
          </ac:spMkLst>
        </pc:spChg>
        <pc:spChg chg="del mod">
          <ac:chgData name="Hernan Soule" userId="4af2c6c3-6d4c-4363-be80-36fd5a541e74" providerId="ADAL" clId="{937C0066-8167-4999-A49D-972A3A240D0A}" dt="2023-01-18T20:15:50.920" v="212" actId="478"/>
          <ac:spMkLst>
            <pc:docMk/>
            <pc:sldMk cId="3633110595" sldId="349"/>
            <ac:spMk id="6" creationId="{00000000-0000-0000-0000-000000000000}"/>
          </ac:spMkLst>
        </pc:spChg>
        <pc:spChg chg="mod">
          <ac:chgData name="Hernan Soule" userId="4af2c6c3-6d4c-4363-be80-36fd5a541e74" providerId="ADAL" clId="{937C0066-8167-4999-A49D-972A3A240D0A}" dt="2023-01-18T20:15:02.084" v="208" actId="20577"/>
          <ac:spMkLst>
            <pc:docMk/>
            <pc:sldMk cId="3633110595" sldId="349"/>
            <ac:spMk id="8" creationId="{00000000-0000-0000-0000-000000000000}"/>
          </ac:spMkLst>
        </pc:spChg>
        <pc:spChg chg="mod">
          <ac:chgData name="Hernan Soule" userId="4af2c6c3-6d4c-4363-be80-36fd5a541e74" providerId="ADAL" clId="{937C0066-8167-4999-A49D-972A3A240D0A}" dt="2023-01-18T20:15:32.886" v="210" actId="313"/>
          <ac:spMkLst>
            <pc:docMk/>
            <pc:sldMk cId="3633110595" sldId="349"/>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pPr rtl="0"/>
            <a:endParaRPr lang="it-IT"/>
          </a:p>
        </p:txBody>
      </p:sp>
      <p:sp>
        <p:nvSpPr>
          <p:cNvPr id="3" name="Segnaposto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pPr rtl="0"/>
            <a:fld id="{E98F8E84-F2F3-4DA2-8EA7-69F85F58082F}" type="datetimeFigureOut">
              <a:rPr lang="it-IT" smtClean="0"/>
              <a:t>18/01/2023</a:t>
            </a:fld>
            <a:endParaRPr lang="it-IT"/>
          </a:p>
        </p:txBody>
      </p:sp>
      <p:sp>
        <p:nvSpPr>
          <p:cNvPr id="4" name="Segnaposto immagine diapositiva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pPr rtl="0"/>
            <a:endParaRPr lang="it-IT"/>
          </a:p>
        </p:txBody>
      </p:sp>
      <p:sp>
        <p:nvSpPr>
          <p:cNvPr id="5" name="Segnaposto note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rtl="0"/>
            <a:r>
              <a:rPr lang="es-ar"/>
              <a:t>Fare clic per modificare gli stili del testo dello schema</a:t>
            </a:r>
          </a:p>
          <a:p>
            <a:pPr lvl="1" rtl="0"/>
            <a:r>
              <a:rPr lang="es-ar"/>
              <a:t>Secondo livello</a:t>
            </a:r>
          </a:p>
          <a:p>
            <a:pPr lvl="2" rtl="0"/>
            <a:r>
              <a:rPr lang="es-ar"/>
              <a:t>Terzo livello</a:t>
            </a:r>
          </a:p>
          <a:p>
            <a:pPr lvl="3" rtl="0"/>
            <a:r>
              <a:rPr lang="es-ar"/>
              <a:t>Quarto livello</a:t>
            </a:r>
          </a:p>
          <a:p>
            <a:pPr lvl="4" rtl="0"/>
            <a:r>
              <a:rPr lang="es-ar"/>
              <a:t>Quinto livello</a:t>
            </a:r>
          </a:p>
        </p:txBody>
      </p:sp>
      <p:sp>
        <p:nvSpPr>
          <p:cNvPr id="6" name="Segnaposto piè di pagina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pPr rtl="0"/>
            <a:endParaRPr lang="it-IT"/>
          </a:p>
        </p:txBody>
      </p:sp>
      <p:sp>
        <p:nvSpPr>
          <p:cNvPr id="7" name="Segnaposto numero diapositiva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pPr rtl="0"/>
            <a:fld id="{187037E2-A621-4EB9-B3D0-11BC0AA7C9E6}" type="slidenum">
              <a:rPr lang="it-IT" smtClean="0"/>
              <a:t>‹Nº›</a:t>
            </a:fld>
            <a:endParaRPr lang="it-IT"/>
          </a:p>
        </p:txBody>
      </p:sp>
    </p:spTree>
    <p:extLst>
      <p:ext uri="{BB962C8B-B14F-4D97-AF65-F5344CB8AC3E}">
        <p14:creationId xmlns:p14="http://schemas.microsoft.com/office/powerpoint/2010/main" val="26205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dirty="0"/>
          </a:p>
        </p:txBody>
      </p:sp>
      <p:sp>
        <p:nvSpPr>
          <p:cNvPr id="4" name="Segnaposto numero diapositiva 3"/>
          <p:cNvSpPr>
            <a:spLocks noGrp="1"/>
          </p:cNvSpPr>
          <p:nvPr>
            <p:ph type="sldNum" sz="quarter" idx="5"/>
          </p:nvPr>
        </p:nvSpPr>
        <p:spPr/>
        <p:txBody>
          <a:bodyPr rtlCol="0"/>
          <a:lstStyle/>
          <a:p>
            <a:pPr rtl="0"/>
            <a:fld id="{187037E2-A621-4EB9-B3D0-11BC0AA7C9E6}" type="slidenum">
              <a:rPr lang="it-IT" smtClean="0"/>
              <a:t>5</a:t>
            </a:fld>
            <a:endParaRPr lang="it-IT"/>
          </a:p>
        </p:txBody>
      </p:sp>
    </p:spTree>
    <p:extLst>
      <p:ext uri="{BB962C8B-B14F-4D97-AF65-F5344CB8AC3E}">
        <p14:creationId xmlns:p14="http://schemas.microsoft.com/office/powerpoint/2010/main" val="517328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dirty="0"/>
          </a:p>
        </p:txBody>
      </p:sp>
      <p:sp>
        <p:nvSpPr>
          <p:cNvPr id="4" name="Segnaposto numero diapositiva 3"/>
          <p:cNvSpPr>
            <a:spLocks noGrp="1"/>
          </p:cNvSpPr>
          <p:nvPr>
            <p:ph type="sldNum" sz="quarter" idx="5"/>
          </p:nvPr>
        </p:nvSpPr>
        <p:spPr/>
        <p:txBody>
          <a:bodyPr rtlCol="0"/>
          <a:lstStyle/>
          <a:p>
            <a:pPr rtl="0"/>
            <a:fld id="{187037E2-A621-4EB9-B3D0-11BC0AA7C9E6}" type="slidenum">
              <a:rPr lang="it-IT" smtClean="0"/>
              <a:t>12</a:t>
            </a:fld>
            <a:endParaRPr lang="it-IT"/>
          </a:p>
        </p:txBody>
      </p:sp>
    </p:spTree>
    <p:extLst>
      <p:ext uri="{BB962C8B-B14F-4D97-AF65-F5344CB8AC3E}">
        <p14:creationId xmlns:p14="http://schemas.microsoft.com/office/powerpoint/2010/main" val="967728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dirty="0"/>
          </a:p>
        </p:txBody>
      </p:sp>
      <p:sp>
        <p:nvSpPr>
          <p:cNvPr id="4" name="Segnaposto numero diapositiva 3"/>
          <p:cNvSpPr>
            <a:spLocks noGrp="1"/>
          </p:cNvSpPr>
          <p:nvPr>
            <p:ph type="sldNum" sz="quarter" idx="5"/>
          </p:nvPr>
        </p:nvSpPr>
        <p:spPr/>
        <p:txBody>
          <a:bodyPr rtlCol="0"/>
          <a:lstStyle/>
          <a:p>
            <a:pPr rtl="0"/>
            <a:fld id="{187037E2-A621-4EB9-B3D0-11BC0AA7C9E6}" type="slidenum">
              <a:rPr lang="it-IT" smtClean="0"/>
              <a:t>13</a:t>
            </a:fld>
            <a:endParaRPr lang="it-IT"/>
          </a:p>
        </p:txBody>
      </p:sp>
    </p:spTree>
    <p:extLst>
      <p:ext uri="{BB962C8B-B14F-4D97-AF65-F5344CB8AC3E}">
        <p14:creationId xmlns:p14="http://schemas.microsoft.com/office/powerpoint/2010/main" val="1814128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dirty="0"/>
          </a:p>
        </p:txBody>
      </p:sp>
      <p:sp>
        <p:nvSpPr>
          <p:cNvPr id="4" name="Segnaposto numero diapositiva 3"/>
          <p:cNvSpPr>
            <a:spLocks noGrp="1"/>
          </p:cNvSpPr>
          <p:nvPr>
            <p:ph type="sldNum" sz="quarter" idx="5"/>
          </p:nvPr>
        </p:nvSpPr>
        <p:spPr/>
        <p:txBody>
          <a:bodyPr rtlCol="0"/>
          <a:lstStyle/>
          <a:p>
            <a:pPr rtl="0"/>
            <a:fld id="{187037E2-A621-4EB9-B3D0-11BC0AA7C9E6}" type="slidenum">
              <a:rPr lang="it-IT" smtClean="0"/>
              <a:t>14</a:t>
            </a:fld>
            <a:endParaRPr lang="it-IT"/>
          </a:p>
        </p:txBody>
      </p:sp>
    </p:spTree>
    <p:extLst>
      <p:ext uri="{BB962C8B-B14F-4D97-AF65-F5344CB8AC3E}">
        <p14:creationId xmlns:p14="http://schemas.microsoft.com/office/powerpoint/2010/main" val="4263736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dirty="0"/>
          </a:p>
        </p:txBody>
      </p:sp>
      <p:sp>
        <p:nvSpPr>
          <p:cNvPr id="4" name="Segnaposto numero diapositiva 3"/>
          <p:cNvSpPr>
            <a:spLocks noGrp="1"/>
          </p:cNvSpPr>
          <p:nvPr>
            <p:ph type="sldNum" sz="quarter" idx="5"/>
          </p:nvPr>
        </p:nvSpPr>
        <p:spPr/>
        <p:txBody>
          <a:bodyPr rtlCol="0"/>
          <a:lstStyle/>
          <a:p>
            <a:pPr rtl="0"/>
            <a:fld id="{187037E2-A621-4EB9-B3D0-11BC0AA7C9E6}" type="slidenum">
              <a:rPr lang="it-IT" smtClean="0"/>
              <a:t>17</a:t>
            </a:fld>
            <a:endParaRPr lang="it-IT"/>
          </a:p>
        </p:txBody>
      </p:sp>
    </p:spTree>
    <p:extLst>
      <p:ext uri="{BB962C8B-B14F-4D97-AF65-F5344CB8AC3E}">
        <p14:creationId xmlns:p14="http://schemas.microsoft.com/office/powerpoint/2010/main" val="302834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dirty="0"/>
          </a:p>
        </p:txBody>
      </p:sp>
      <p:sp>
        <p:nvSpPr>
          <p:cNvPr id="4" name="Segnaposto numero diapositiva 3"/>
          <p:cNvSpPr>
            <a:spLocks noGrp="1"/>
          </p:cNvSpPr>
          <p:nvPr>
            <p:ph type="sldNum" sz="quarter" idx="5"/>
          </p:nvPr>
        </p:nvSpPr>
        <p:spPr/>
        <p:txBody>
          <a:bodyPr rtlCol="0"/>
          <a:lstStyle/>
          <a:p>
            <a:pPr rtl="0"/>
            <a:fld id="{187037E2-A621-4EB9-B3D0-11BC0AA7C9E6}" type="slidenum">
              <a:rPr lang="it-IT" smtClean="0"/>
              <a:t>18</a:t>
            </a:fld>
            <a:endParaRPr lang="it-IT"/>
          </a:p>
        </p:txBody>
      </p:sp>
    </p:spTree>
    <p:extLst>
      <p:ext uri="{BB962C8B-B14F-4D97-AF65-F5344CB8AC3E}">
        <p14:creationId xmlns:p14="http://schemas.microsoft.com/office/powerpoint/2010/main" val="2171665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0425041" y="4793429"/>
            <a:ext cx="3683634" cy="779779"/>
          </a:xfrm>
          <a:prstGeom prst="rect">
            <a:avLst/>
          </a:prstGeom>
        </p:spPr>
        <p:txBody>
          <a:bodyPr wrap="square" lIns="0" tIns="0" rIns="0" bIns="0" rtlCol="0">
            <a:spAutoFit/>
          </a:bodyPr>
          <a:lstStyle>
            <a:lvl1pPr>
              <a:defRPr sz="4950" b="0" i="0">
                <a:solidFill>
                  <a:schemeClr val="bg1"/>
                </a:solidFill>
                <a:latin typeface="Poppins"/>
                <a:cs typeface="Poppins"/>
              </a:defRPr>
            </a:lvl1pPr>
          </a:lstStyle>
          <a:p>
            <a:pPr rtl="0"/>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rtlCol="0">
            <a:spAutoFit/>
          </a:bodyPr>
          <a:lstStyle>
            <a:lvl1pPr>
              <a:defRPr/>
            </a:lvl1pPr>
          </a:lstStyle>
          <a:p>
            <a:pPr rtl="0"/>
            <a:endParaRPr/>
          </a:p>
        </p:txBody>
      </p:sp>
      <p:sp>
        <p:nvSpPr>
          <p:cNvPr id="4" name="Holder 4"/>
          <p:cNvSpPr>
            <a:spLocks noGrp="1"/>
          </p:cNvSpPr>
          <p:nvPr>
            <p:ph type="ftr" sz="quarter" idx="5"/>
          </p:nvPr>
        </p:nvSpPr>
        <p:spPr/>
        <p:txBody>
          <a:bodyPr lIns="0" tIns="0" rIns="0" bIns="0" rtlCol="0"/>
          <a:lstStyle>
            <a:lvl1pPr algn="ctr">
              <a:defRPr>
                <a:solidFill>
                  <a:schemeClr val="tx1">
                    <a:tint val="75000"/>
                  </a:schemeClr>
                </a:solidFill>
              </a:defRPr>
            </a:lvl1pPr>
          </a:lstStyle>
          <a:p>
            <a:pPr rtl="0"/>
            <a:endParaRPr/>
          </a:p>
        </p:txBody>
      </p:sp>
      <p:sp>
        <p:nvSpPr>
          <p:cNvPr id="5" name="Holder 5"/>
          <p:cNvSpPr>
            <a:spLocks noGrp="1"/>
          </p:cNvSpPr>
          <p:nvPr>
            <p:ph type="dt" sz="half" idx="6"/>
          </p:nvPr>
        </p:nvSpPr>
        <p:spPr/>
        <p:txBody>
          <a:bodyPr lIns="0" tIns="0" rIns="0" bIns="0" rtlCol="0"/>
          <a:lstStyle>
            <a:lvl1pPr algn="l">
              <a:defRPr>
                <a:solidFill>
                  <a:schemeClr val="tx1">
                    <a:tint val="75000"/>
                  </a:schemeClr>
                </a:solidFill>
              </a:defRPr>
            </a:lvl1pPr>
          </a:lstStyle>
          <a:p>
            <a:pPr rtl="0"/>
            <a:fld id="{1D8BD707-D9CF-40AE-B4C6-C98DA3205C09}" type="datetimeFigureOut">
              <a:rPr lang="en-US"/>
              <a:t>1/18/2023</a:t>
            </a:fld>
            <a:endParaRPr lang="en-US"/>
          </a:p>
        </p:txBody>
      </p:sp>
      <p:sp>
        <p:nvSpPr>
          <p:cNvPr id="6" name="Holder 6"/>
          <p:cNvSpPr>
            <a:spLocks noGrp="1"/>
          </p:cNvSpPr>
          <p:nvPr>
            <p:ph type="sldNum" sz="quarter" idx="7"/>
          </p:nvPr>
        </p:nvSpPr>
        <p:spPr/>
        <p:txBody>
          <a:bodyPr lIns="0" tIns="0" rIns="0" bIns="0" rtlCol="0"/>
          <a:lstStyle>
            <a:lvl1pPr algn="r">
              <a:defRPr>
                <a:solidFill>
                  <a:schemeClr val="tx1">
                    <a:tint val="75000"/>
                  </a:schemeClr>
                </a:solidFill>
              </a:defRPr>
            </a:lvl1pPr>
          </a:lstStyle>
          <a:p>
            <a:pPr rtl="0"/>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rtlCol="0"/>
          <a:lstStyle>
            <a:lvl1pPr>
              <a:defRPr sz="4950" b="0" i="0">
                <a:solidFill>
                  <a:schemeClr val="bg1"/>
                </a:solidFill>
                <a:latin typeface="Poppins"/>
                <a:cs typeface="Poppins"/>
              </a:defRPr>
            </a:lvl1pPr>
          </a:lstStyle>
          <a:p>
            <a:pPr rtl="0"/>
            <a:endParaRPr/>
          </a:p>
        </p:txBody>
      </p:sp>
      <p:sp>
        <p:nvSpPr>
          <p:cNvPr id="3" name="Holder 3"/>
          <p:cNvSpPr>
            <a:spLocks noGrp="1"/>
          </p:cNvSpPr>
          <p:nvPr>
            <p:ph type="body" idx="1"/>
          </p:nvPr>
        </p:nvSpPr>
        <p:spPr/>
        <p:txBody>
          <a:bodyPr lIns="0" tIns="0" rIns="0" bIns="0" rtlCol="0"/>
          <a:lstStyle>
            <a:lvl1pPr>
              <a:defRPr b="0" i="0">
                <a:solidFill>
                  <a:schemeClr val="tx1"/>
                </a:solidFill>
              </a:defRPr>
            </a:lvl1pPr>
          </a:lstStyle>
          <a:p>
            <a:pPr rtl="0"/>
            <a:endParaRPr/>
          </a:p>
        </p:txBody>
      </p:sp>
      <p:sp>
        <p:nvSpPr>
          <p:cNvPr id="4" name="Holder 4"/>
          <p:cNvSpPr>
            <a:spLocks noGrp="1"/>
          </p:cNvSpPr>
          <p:nvPr>
            <p:ph type="ftr" sz="quarter" idx="5"/>
          </p:nvPr>
        </p:nvSpPr>
        <p:spPr/>
        <p:txBody>
          <a:bodyPr lIns="0" tIns="0" rIns="0" bIns="0" rtlCol="0"/>
          <a:lstStyle>
            <a:lvl1pPr algn="ctr">
              <a:defRPr>
                <a:solidFill>
                  <a:schemeClr val="tx1">
                    <a:tint val="75000"/>
                  </a:schemeClr>
                </a:solidFill>
              </a:defRPr>
            </a:lvl1pPr>
          </a:lstStyle>
          <a:p>
            <a:pPr rtl="0"/>
            <a:endParaRPr/>
          </a:p>
        </p:txBody>
      </p:sp>
      <p:sp>
        <p:nvSpPr>
          <p:cNvPr id="5" name="Holder 5"/>
          <p:cNvSpPr>
            <a:spLocks noGrp="1"/>
          </p:cNvSpPr>
          <p:nvPr>
            <p:ph type="dt" sz="half" idx="6"/>
          </p:nvPr>
        </p:nvSpPr>
        <p:spPr/>
        <p:txBody>
          <a:bodyPr lIns="0" tIns="0" rIns="0" bIns="0" rtlCol="0"/>
          <a:lstStyle>
            <a:lvl1pPr algn="l">
              <a:defRPr>
                <a:solidFill>
                  <a:schemeClr val="tx1">
                    <a:tint val="75000"/>
                  </a:schemeClr>
                </a:solidFill>
              </a:defRPr>
            </a:lvl1pPr>
          </a:lstStyle>
          <a:p>
            <a:pPr rtl="0"/>
            <a:fld id="{1D8BD707-D9CF-40AE-B4C6-C98DA3205C09}" type="datetimeFigureOut">
              <a:rPr lang="en-US"/>
              <a:t>1/18/2023</a:t>
            </a:fld>
            <a:endParaRPr lang="en-US"/>
          </a:p>
        </p:txBody>
      </p:sp>
      <p:sp>
        <p:nvSpPr>
          <p:cNvPr id="6" name="Holder 6"/>
          <p:cNvSpPr>
            <a:spLocks noGrp="1"/>
          </p:cNvSpPr>
          <p:nvPr>
            <p:ph type="sldNum" sz="quarter" idx="7"/>
          </p:nvPr>
        </p:nvSpPr>
        <p:spPr/>
        <p:txBody>
          <a:bodyPr lIns="0" tIns="0" rIns="0" bIns="0" rtlCol="0"/>
          <a:lstStyle>
            <a:lvl1pPr algn="r">
              <a:defRPr>
                <a:solidFill>
                  <a:schemeClr val="tx1">
                    <a:tint val="75000"/>
                  </a:schemeClr>
                </a:solidFill>
              </a:defRPr>
            </a:lvl1pPr>
          </a:lstStyle>
          <a:p>
            <a:pPr rtl="0"/>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rtlCol="0"/>
          <a:lstStyle>
            <a:lvl1pPr>
              <a:defRPr sz="4950" b="0" i="0">
                <a:solidFill>
                  <a:schemeClr val="bg1"/>
                </a:solidFill>
                <a:latin typeface="Poppins"/>
                <a:cs typeface="Poppins"/>
              </a:defRPr>
            </a:lvl1pPr>
          </a:lstStyle>
          <a:p>
            <a:pPr rtl="0"/>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rtlCol="0">
            <a:spAutoFit/>
          </a:bodyPr>
          <a:lstStyle>
            <a:lvl1pPr>
              <a:defRPr/>
            </a:lvl1pPr>
          </a:lstStyle>
          <a:p>
            <a:pPr rtl="0"/>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rtlCol="0">
            <a:spAutoFit/>
          </a:bodyPr>
          <a:lstStyle>
            <a:lvl1pPr>
              <a:defRPr/>
            </a:lvl1pPr>
          </a:lstStyle>
          <a:p>
            <a:pPr rtl="0"/>
            <a:endParaRPr/>
          </a:p>
        </p:txBody>
      </p:sp>
      <p:sp>
        <p:nvSpPr>
          <p:cNvPr id="5" name="Holder 5"/>
          <p:cNvSpPr>
            <a:spLocks noGrp="1"/>
          </p:cNvSpPr>
          <p:nvPr>
            <p:ph type="ftr" sz="quarter" idx="5"/>
          </p:nvPr>
        </p:nvSpPr>
        <p:spPr/>
        <p:txBody>
          <a:bodyPr lIns="0" tIns="0" rIns="0" bIns="0" rtlCol="0"/>
          <a:lstStyle>
            <a:lvl1pPr algn="ctr">
              <a:defRPr>
                <a:solidFill>
                  <a:schemeClr val="tx1">
                    <a:tint val="75000"/>
                  </a:schemeClr>
                </a:solidFill>
              </a:defRPr>
            </a:lvl1pPr>
          </a:lstStyle>
          <a:p>
            <a:pPr rtl="0"/>
            <a:endParaRPr/>
          </a:p>
        </p:txBody>
      </p:sp>
      <p:sp>
        <p:nvSpPr>
          <p:cNvPr id="6" name="Holder 6"/>
          <p:cNvSpPr>
            <a:spLocks noGrp="1"/>
          </p:cNvSpPr>
          <p:nvPr>
            <p:ph type="dt" sz="half" idx="6"/>
          </p:nvPr>
        </p:nvSpPr>
        <p:spPr/>
        <p:txBody>
          <a:bodyPr lIns="0" tIns="0" rIns="0" bIns="0" rtlCol="0"/>
          <a:lstStyle>
            <a:lvl1pPr algn="l">
              <a:defRPr>
                <a:solidFill>
                  <a:schemeClr val="tx1">
                    <a:tint val="75000"/>
                  </a:schemeClr>
                </a:solidFill>
              </a:defRPr>
            </a:lvl1pPr>
          </a:lstStyle>
          <a:p>
            <a:pPr rtl="0"/>
            <a:fld id="{1D8BD707-D9CF-40AE-B4C6-C98DA3205C09}" type="datetimeFigureOut">
              <a:rPr lang="en-US"/>
              <a:t>1/18/2023</a:t>
            </a:fld>
            <a:endParaRPr lang="en-US"/>
          </a:p>
        </p:txBody>
      </p:sp>
      <p:sp>
        <p:nvSpPr>
          <p:cNvPr id="7" name="Holder 7"/>
          <p:cNvSpPr>
            <a:spLocks noGrp="1"/>
          </p:cNvSpPr>
          <p:nvPr>
            <p:ph type="sldNum" sz="quarter" idx="7"/>
          </p:nvPr>
        </p:nvSpPr>
        <p:spPr/>
        <p:txBody>
          <a:bodyPr lIns="0" tIns="0" rIns="0" bIns="0" rtlCol="0"/>
          <a:lstStyle>
            <a:lvl1pPr algn="r">
              <a:defRPr>
                <a:solidFill>
                  <a:schemeClr val="tx1">
                    <a:tint val="75000"/>
                  </a:schemeClr>
                </a:solidFill>
              </a:defRPr>
            </a:lvl1pPr>
          </a:lstStyle>
          <a:p>
            <a:pPr rtl="0"/>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70A2"/>
          </a:solidFill>
        </p:spPr>
        <p:txBody>
          <a:bodyPr wrap="square" lIns="0" tIns="0" rIns="0" bIns="0" rtlCol="0"/>
          <a:lstStyle/>
          <a:p>
            <a:pPr rtl="0"/>
            <a:endParaRPr/>
          </a:p>
        </p:txBody>
      </p:sp>
      <p:pic>
        <p:nvPicPr>
          <p:cNvPr id="17" name="bg object 17"/>
          <p:cNvPicPr/>
          <p:nvPr/>
        </p:nvPicPr>
        <p:blipFill>
          <a:blip r:embed="rId2" cstate="print"/>
          <a:stretch>
            <a:fillRect/>
          </a:stretch>
        </p:blipFill>
        <p:spPr>
          <a:xfrm>
            <a:off x="0" y="3711"/>
            <a:ext cx="11019105" cy="11304844"/>
          </a:xfrm>
          <a:prstGeom prst="rect">
            <a:avLst/>
          </a:prstGeom>
        </p:spPr>
      </p:pic>
      <p:sp>
        <p:nvSpPr>
          <p:cNvPr id="2" name="Holder 2"/>
          <p:cNvSpPr>
            <a:spLocks noGrp="1"/>
          </p:cNvSpPr>
          <p:nvPr>
            <p:ph type="title"/>
          </p:nvPr>
        </p:nvSpPr>
        <p:spPr/>
        <p:txBody>
          <a:bodyPr lIns="0" tIns="0" rIns="0" bIns="0" rtlCol="0"/>
          <a:lstStyle>
            <a:lvl1pPr>
              <a:defRPr sz="4950" b="0" i="0">
                <a:solidFill>
                  <a:schemeClr val="bg1"/>
                </a:solidFill>
                <a:latin typeface="Poppins"/>
                <a:cs typeface="Poppins"/>
              </a:defRPr>
            </a:lvl1pPr>
          </a:lstStyle>
          <a:p>
            <a:pPr rtl="0"/>
            <a:endParaRPr/>
          </a:p>
        </p:txBody>
      </p:sp>
      <p:sp>
        <p:nvSpPr>
          <p:cNvPr id="3" name="Holder 3"/>
          <p:cNvSpPr>
            <a:spLocks noGrp="1"/>
          </p:cNvSpPr>
          <p:nvPr>
            <p:ph type="ftr" sz="quarter" idx="5"/>
          </p:nvPr>
        </p:nvSpPr>
        <p:spPr/>
        <p:txBody>
          <a:bodyPr lIns="0" tIns="0" rIns="0" bIns="0" rtlCol="0"/>
          <a:lstStyle>
            <a:lvl1pPr algn="ctr">
              <a:defRPr>
                <a:solidFill>
                  <a:schemeClr val="tx1">
                    <a:tint val="75000"/>
                  </a:schemeClr>
                </a:solidFill>
              </a:defRPr>
            </a:lvl1pPr>
          </a:lstStyle>
          <a:p>
            <a:pPr rtl="0"/>
            <a:endParaRPr/>
          </a:p>
        </p:txBody>
      </p:sp>
      <p:sp>
        <p:nvSpPr>
          <p:cNvPr id="4" name="Holder 4"/>
          <p:cNvSpPr>
            <a:spLocks noGrp="1"/>
          </p:cNvSpPr>
          <p:nvPr>
            <p:ph type="dt" sz="half" idx="6"/>
          </p:nvPr>
        </p:nvSpPr>
        <p:spPr/>
        <p:txBody>
          <a:bodyPr lIns="0" tIns="0" rIns="0" bIns="0" rtlCol="0"/>
          <a:lstStyle>
            <a:lvl1pPr algn="l">
              <a:defRPr>
                <a:solidFill>
                  <a:schemeClr val="tx1">
                    <a:tint val="75000"/>
                  </a:schemeClr>
                </a:solidFill>
              </a:defRPr>
            </a:lvl1pPr>
          </a:lstStyle>
          <a:p>
            <a:pPr rtl="0"/>
            <a:fld id="{1D8BD707-D9CF-40AE-B4C6-C98DA3205C09}" type="datetimeFigureOut">
              <a:rPr lang="en-US"/>
              <a:t>1/18/2023</a:t>
            </a:fld>
            <a:endParaRPr lang="en-US"/>
          </a:p>
        </p:txBody>
      </p:sp>
      <p:sp>
        <p:nvSpPr>
          <p:cNvPr id="5" name="Holder 5"/>
          <p:cNvSpPr>
            <a:spLocks noGrp="1"/>
          </p:cNvSpPr>
          <p:nvPr>
            <p:ph type="sldNum" sz="quarter" idx="7"/>
          </p:nvPr>
        </p:nvSpPr>
        <p:spPr/>
        <p:txBody>
          <a:bodyPr lIns="0" tIns="0" rIns="0" bIns="0" rtlCol="0"/>
          <a:lstStyle>
            <a:lvl1pPr algn="r">
              <a:defRPr>
                <a:solidFill>
                  <a:schemeClr val="tx1">
                    <a:tint val="75000"/>
                  </a:schemeClr>
                </a:solidFill>
              </a:defRPr>
            </a:lvl1pPr>
          </a:lstStyle>
          <a:p>
            <a:pPr rtl="0"/>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rtlCol="0"/>
          <a:lstStyle>
            <a:lvl1pPr algn="ctr">
              <a:defRPr>
                <a:solidFill>
                  <a:schemeClr val="tx1">
                    <a:tint val="75000"/>
                  </a:schemeClr>
                </a:solidFill>
              </a:defRPr>
            </a:lvl1pPr>
          </a:lstStyle>
          <a:p>
            <a:pPr rtl="0"/>
            <a:endParaRPr/>
          </a:p>
        </p:txBody>
      </p:sp>
      <p:sp>
        <p:nvSpPr>
          <p:cNvPr id="3" name="Holder 3"/>
          <p:cNvSpPr>
            <a:spLocks noGrp="1"/>
          </p:cNvSpPr>
          <p:nvPr>
            <p:ph type="dt" sz="half" idx="6"/>
          </p:nvPr>
        </p:nvSpPr>
        <p:spPr/>
        <p:txBody>
          <a:bodyPr lIns="0" tIns="0" rIns="0" bIns="0" rtlCol="0"/>
          <a:lstStyle>
            <a:lvl1pPr algn="l">
              <a:defRPr>
                <a:solidFill>
                  <a:schemeClr val="tx1">
                    <a:tint val="75000"/>
                  </a:schemeClr>
                </a:solidFill>
              </a:defRPr>
            </a:lvl1pPr>
          </a:lstStyle>
          <a:p>
            <a:pPr rtl="0"/>
            <a:fld id="{1D8BD707-D9CF-40AE-B4C6-C98DA3205C09}" type="datetimeFigureOut">
              <a:rPr lang="en-US"/>
              <a:t>1/18/2023</a:t>
            </a:fld>
            <a:endParaRPr lang="en-US"/>
          </a:p>
        </p:txBody>
      </p:sp>
      <p:sp>
        <p:nvSpPr>
          <p:cNvPr id="4" name="Holder 4"/>
          <p:cNvSpPr>
            <a:spLocks noGrp="1"/>
          </p:cNvSpPr>
          <p:nvPr>
            <p:ph type="sldNum" sz="quarter" idx="7"/>
          </p:nvPr>
        </p:nvSpPr>
        <p:spPr/>
        <p:txBody>
          <a:bodyPr lIns="0" tIns="0" rIns="0" bIns="0" rtlCol="0"/>
          <a:lstStyle>
            <a:lvl1pPr algn="r">
              <a:defRPr>
                <a:solidFill>
                  <a:schemeClr val="tx1">
                    <a:tint val="75000"/>
                  </a:schemeClr>
                </a:solidFill>
              </a:defRPr>
            </a:lvl1pPr>
          </a:lstStyle>
          <a:p>
            <a:pPr rtl="0"/>
            <a:fld id="{B6F15528-21DE-4FAA-801E-634DDDAF4B2B}" type="slidenum">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425041" y="4793429"/>
            <a:ext cx="3542665" cy="779779"/>
          </a:xfrm>
          <a:prstGeom prst="rect">
            <a:avLst/>
          </a:prstGeom>
        </p:spPr>
        <p:txBody>
          <a:bodyPr wrap="square" lIns="0" tIns="0" rIns="0" bIns="0" rtlCol="0">
            <a:spAutoFit/>
          </a:bodyPr>
          <a:lstStyle>
            <a:lvl1pPr>
              <a:defRPr sz="4950" b="0" i="0">
                <a:solidFill>
                  <a:schemeClr val="bg1"/>
                </a:solidFill>
                <a:latin typeface="Poppins"/>
                <a:cs typeface="Poppins"/>
              </a:defRPr>
            </a:lvl1pPr>
          </a:lstStyle>
          <a:p>
            <a:pPr rtl="0"/>
            <a:endParaRPr/>
          </a:p>
        </p:txBody>
      </p:sp>
      <p:sp>
        <p:nvSpPr>
          <p:cNvPr id="3" name="Holder 3"/>
          <p:cNvSpPr>
            <a:spLocks noGrp="1"/>
          </p:cNvSpPr>
          <p:nvPr>
            <p:ph type="body" idx="1"/>
          </p:nvPr>
        </p:nvSpPr>
        <p:spPr>
          <a:xfrm>
            <a:off x="800685" y="1983421"/>
            <a:ext cx="10073005" cy="2701290"/>
          </a:xfrm>
          <a:prstGeom prst="rect">
            <a:avLst/>
          </a:prstGeom>
        </p:spPr>
        <p:txBody>
          <a:bodyPr wrap="square" lIns="0" tIns="0" rIns="0" bIns="0" rtlCol="0">
            <a:spAutoFit/>
          </a:bodyPr>
          <a:lstStyle>
            <a:lvl1pPr>
              <a:defRPr b="0" i="0">
                <a:solidFill>
                  <a:schemeClr val="tx1"/>
                </a:solidFill>
              </a:defRPr>
            </a:lvl1pPr>
          </a:lstStyle>
          <a:p>
            <a:pPr rtl="0"/>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rtlCol="0">
            <a:spAutoFit/>
          </a:bodyPr>
          <a:lstStyle>
            <a:lvl1pPr algn="ctr">
              <a:defRPr>
                <a:solidFill>
                  <a:schemeClr val="tx1">
                    <a:tint val="75000"/>
                  </a:schemeClr>
                </a:solidFill>
              </a:defRPr>
            </a:lvl1pPr>
          </a:lstStyle>
          <a:p>
            <a:pPr rtl="0"/>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rtlCol="0">
            <a:spAutoFit/>
          </a:bodyPr>
          <a:lstStyle>
            <a:lvl1pPr algn="l">
              <a:defRPr>
                <a:solidFill>
                  <a:schemeClr val="tx1">
                    <a:tint val="75000"/>
                  </a:schemeClr>
                </a:solidFill>
              </a:defRPr>
            </a:lvl1pPr>
          </a:lstStyle>
          <a:p>
            <a:pPr rtl="0"/>
            <a:fld id="{1D8BD707-D9CF-40AE-B4C6-C98DA3205C09}" type="datetimeFigureOut">
              <a:rPr lang="en-US"/>
              <a:t>1/18/2023</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rtlCol="0">
            <a:spAutoFit/>
          </a:bodyPr>
          <a:lstStyle>
            <a:lvl1pPr algn="r">
              <a:defRPr>
                <a:solidFill>
                  <a:schemeClr val="tx1">
                    <a:tint val="75000"/>
                  </a:schemeClr>
                </a:solidFill>
              </a:defRPr>
            </a:lvl1pPr>
          </a:lstStyle>
          <a:p>
            <a:pPr rtl="0"/>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26" Type="http://schemas.openxmlformats.org/officeDocument/2006/relationships/image" Target="../media/image27.pn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5" Type="http://schemas.openxmlformats.org/officeDocument/2006/relationships/image" Target="../media/image26.png"/><Relationship Id="rId2" Type="http://schemas.openxmlformats.org/officeDocument/2006/relationships/image" Target="../media/image3.png"/><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25.pn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png"/><Relationship Id="rId27" Type="http://schemas.openxmlformats.org/officeDocument/2006/relationships/image" Target="../media/image28.png"/></Relationships>
</file>

<file path=ppt/slides/_rels/slide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787504-F6DC-174E-5C87-5F6A55C64481}"/>
              </a:ext>
            </a:extLst>
          </p:cNvPr>
          <p:cNvPicPr>
            <a:picLocks noChangeAspect="1"/>
          </p:cNvPicPr>
          <p:nvPr/>
        </p:nvPicPr>
        <p:blipFill>
          <a:blip r:embed="rId2"/>
          <a:stretch>
            <a:fillRect/>
          </a:stretch>
        </p:blipFill>
        <p:spPr>
          <a:xfrm>
            <a:off x="-331712" y="-176941"/>
            <a:ext cx="20435812" cy="11502556"/>
          </a:xfrm>
          <a:prstGeom prst="rect">
            <a:avLst/>
          </a:prstGeom>
        </p:spPr>
      </p:pic>
      <p:sp>
        <p:nvSpPr>
          <p:cNvPr id="13" name="object 13"/>
          <p:cNvSpPr txBox="1"/>
          <p:nvPr/>
        </p:nvSpPr>
        <p:spPr>
          <a:xfrm>
            <a:off x="11752339" y="7255039"/>
            <a:ext cx="7723508" cy="468717"/>
          </a:xfrm>
          <a:prstGeom prst="rect">
            <a:avLst/>
          </a:prstGeom>
        </p:spPr>
        <p:txBody>
          <a:bodyPr vert="horz" wrap="square" lIns="0" tIns="14604" rIns="0" bIns="0" rtlCol="0">
            <a:spAutoFit/>
          </a:bodyPr>
          <a:lstStyle/>
          <a:p>
            <a:pPr marL="12700" rtl="0">
              <a:lnSpc>
                <a:spcPct val="100000"/>
              </a:lnSpc>
              <a:spcBef>
                <a:spcPts val="114"/>
              </a:spcBef>
            </a:pPr>
            <a:endParaRPr sz="2950" dirty="0">
              <a:latin typeface="Poppins-Medium"/>
              <a:cs typeface="Poppins-Medium"/>
            </a:endParaRPr>
          </a:p>
        </p:txBody>
      </p:sp>
      <p:sp>
        <p:nvSpPr>
          <p:cNvPr id="8" name="CuadroTexto 7">
            <a:extLst>
              <a:ext uri="{FF2B5EF4-FFF2-40B4-BE49-F238E27FC236}">
                <a16:creationId xmlns:a16="http://schemas.microsoft.com/office/drawing/2014/main" id="{8095C1A0-3EF1-0B93-38FC-729FFF2AE9C1}"/>
              </a:ext>
            </a:extLst>
          </p:cNvPr>
          <p:cNvSpPr txBox="1"/>
          <p:nvPr/>
        </p:nvSpPr>
        <p:spPr>
          <a:xfrm>
            <a:off x="12033250" y="6106839"/>
            <a:ext cx="7924800" cy="2765116"/>
          </a:xfrm>
          <a:prstGeom prst="rect">
            <a:avLst/>
          </a:prstGeom>
          <a:noFill/>
        </p:spPr>
        <p:txBody>
          <a:bodyPr wrap="square">
            <a:spAutoFit/>
          </a:bodyPr>
          <a:lstStyle/>
          <a:p>
            <a:pPr>
              <a:lnSpc>
                <a:spcPct val="107000"/>
              </a:lnSpc>
              <a:spcAft>
                <a:spcPts val="800"/>
              </a:spcAft>
            </a:pPr>
            <a:r>
              <a:rPr lang="es-AR" sz="8250" b="1" dirty="0">
                <a:solidFill>
                  <a:srgbClr val="FFFFFF"/>
                </a:solidFill>
                <a:latin typeface="Poppins-ExtraBold"/>
                <a:cs typeface="Poppins-ExtraBold"/>
              </a:rPr>
              <a:t>Cruise &amp; Golf</a:t>
            </a:r>
            <a:r>
              <a:rPr lang="es-AR" sz="9050" b="1" dirty="0">
                <a:solidFill>
                  <a:srgbClr val="F9B004"/>
                </a:solidFill>
                <a:latin typeface="Poppins-ExtraBold"/>
                <a:cs typeface="Poppins-ExtraBold"/>
              </a:rPr>
              <a:t>.</a:t>
            </a:r>
          </a:p>
          <a:p>
            <a:pPr>
              <a:lnSpc>
                <a:spcPct val="107000"/>
              </a:lnSpc>
              <a:spcAft>
                <a:spcPts val="800"/>
              </a:spcAft>
            </a:pPr>
            <a:r>
              <a:rPr lang="es-AR" sz="4000" dirty="0">
                <a:solidFill>
                  <a:schemeClr val="bg1"/>
                </a:solidFill>
                <a:effectLst/>
                <a:latin typeface="Poppins" panose="00000500000000000000" pitchFamily="2" charset="0"/>
                <a:ea typeface="Calibri" panose="020F0502020204030204" pitchFamily="34" charset="0"/>
                <a:cs typeface="Poppins" panose="00000500000000000000" pitchFamily="2" charset="0"/>
              </a:rPr>
              <a:t>Características para reservar</a:t>
            </a:r>
          </a:p>
          <a:p>
            <a:pPr>
              <a:lnSpc>
                <a:spcPct val="107000"/>
              </a:lnSpc>
              <a:spcAft>
                <a:spcPts val="800"/>
              </a:spcAft>
            </a:pPr>
            <a:r>
              <a:rPr lang="es-AR" sz="2000" b="1" dirty="0">
                <a:solidFill>
                  <a:schemeClr val="bg1"/>
                </a:solidFill>
                <a:latin typeface="Poppins" panose="00000500000000000000" pitchFamily="2" charset="0"/>
                <a:cs typeface="Poppins" panose="00000500000000000000" pitchFamily="2" charset="0"/>
              </a:rPr>
              <a:t>Emiratos Árabes Unidos - Invierno 2022-2023</a:t>
            </a:r>
          </a:p>
        </p:txBody>
      </p:sp>
    </p:spTree>
    <p:extLst>
      <p:ext uri="{BB962C8B-B14F-4D97-AF65-F5344CB8AC3E}">
        <p14:creationId xmlns:p14="http://schemas.microsoft.com/office/powerpoint/2010/main" val="1007992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object 7"/>
          <p:cNvSpPr txBox="1"/>
          <p:nvPr/>
        </p:nvSpPr>
        <p:spPr>
          <a:xfrm>
            <a:off x="1164408" y="2310356"/>
            <a:ext cx="10904855" cy="3456715"/>
          </a:xfrm>
          <a:prstGeom prst="rect">
            <a:avLst/>
          </a:prstGeom>
        </p:spPr>
        <p:txBody>
          <a:bodyPr vert="horz" wrap="square" lIns="0" tIns="14604" rIns="0" bIns="0" rtlCol="0">
            <a:spAutoFit/>
          </a:bodyPr>
          <a:lstStyle/>
          <a:p>
            <a:pPr marL="12700" rtl="0">
              <a:lnSpc>
                <a:spcPct val="100000"/>
              </a:lnSpc>
              <a:spcBef>
                <a:spcPts val="114"/>
              </a:spcBef>
            </a:pPr>
            <a:r>
              <a:rPr lang="es-ar" sz="2950" b="1">
                <a:solidFill>
                  <a:srgbClr val="F9B004"/>
                </a:solidFill>
                <a:latin typeface="Poppins"/>
                <a:cs typeface="Poppins"/>
                <a:sym typeface="Poppins"/>
              </a:rPr>
              <a:t>MUSCAT</a:t>
            </a:r>
            <a:endParaRPr sz="2950" dirty="0">
              <a:latin typeface="Poppins"/>
              <a:cs typeface="Poppins"/>
            </a:endParaRPr>
          </a:p>
          <a:p>
            <a:pPr marL="410209" marR="5080" indent="-241300" rtl="0">
              <a:lnSpc>
                <a:spcPts val="2560"/>
              </a:lnSpc>
              <a:spcBef>
                <a:spcPts val="2605"/>
              </a:spcBef>
              <a:buClr>
                <a:srgbClr val="F9B004"/>
              </a:buClr>
              <a:buSzPct val="56521"/>
              <a:buChar char="&gt;"/>
              <a:tabLst>
                <a:tab pos="410209" algn="l"/>
                <a:tab pos="410845" algn="l"/>
                <a:tab pos="1358265" algn="l"/>
                <a:tab pos="2691765" algn="l"/>
                <a:tab pos="3258820" algn="l"/>
                <a:tab pos="3768090" algn="l"/>
                <a:tab pos="5265420" algn="l"/>
                <a:tab pos="6031865" algn="l"/>
                <a:tab pos="6924040" algn="l"/>
                <a:tab pos="8928100" algn="l"/>
                <a:tab pos="9831070" algn="l"/>
              </a:tabLst>
            </a:pPr>
            <a:r>
              <a:rPr lang="es-ar" sz="2300">
                <a:solidFill>
                  <a:srgbClr val="6F6F6E"/>
                </a:solidFill>
                <a:latin typeface="Poppins"/>
                <a:cs typeface="Poppins"/>
                <a:sym typeface="Poppins"/>
              </a:rPr>
              <a:t>El </a:t>
            </a:r>
            <a:r>
              <a:rPr lang="es-ar" sz="2300" b="1">
                <a:solidFill>
                  <a:srgbClr val="6F6F6E"/>
                </a:solidFill>
                <a:latin typeface="Poppins"/>
                <a:cs typeface="Poppins"/>
                <a:sym typeface="Poppins"/>
              </a:rPr>
              <a:t>"Almouj Golf Club</a:t>
            </a:r>
            <a:r>
              <a:rPr lang="es-ar" sz="2300">
                <a:solidFill>
                  <a:srgbClr val="6F6F6E"/>
                </a:solidFill>
                <a:latin typeface="Poppins"/>
                <a:cs typeface="Poppins"/>
                <a:sym typeface="Poppins"/>
              </a:rPr>
              <a:t>", diseñado por Greg Norman y sede del torneo Open de Omán, se destaca por su asombrosa ubicación con vistas al océano Índico y las montañas Hajar al fondo;</a:t>
            </a:r>
            <a:endParaRPr sz="2300" dirty="0">
              <a:latin typeface="Poppins"/>
              <a:cs typeface="Poppins"/>
            </a:endParaRPr>
          </a:p>
          <a:p>
            <a:pPr marL="410209" marR="5080" indent="-241300" rtl="0">
              <a:lnSpc>
                <a:spcPts val="2560"/>
              </a:lnSpc>
              <a:spcBef>
                <a:spcPts val="2545"/>
              </a:spcBef>
              <a:buClr>
                <a:srgbClr val="F9B004"/>
              </a:buClr>
              <a:buSzPct val="56521"/>
              <a:buChar char="&gt;"/>
              <a:tabLst>
                <a:tab pos="410209" algn="l"/>
                <a:tab pos="410845" algn="l"/>
              </a:tabLst>
            </a:pPr>
            <a:r>
              <a:rPr lang="es-ar" sz="2300">
                <a:solidFill>
                  <a:srgbClr val="6F6F6E"/>
                </a:solidFill>
                <a:latin typeface="Poppins"/>
                <a:cs typeface="Poppins"/>
                <a:sym typeface="Poppins"/>
              </a:rPr>
              <a:t>El </a:t>
            </a:r>
            <a:r>
              <a:rPr lang="es-ar" sz="2300" b="1">
                <a:solidFill>
                  <a:srgbClr val="6F6F6E"/>
                </a:solidFill>
                <a:latin typeface="Poppins"/>
                <a:cs typeface="Poppins"/>
                <a:sym typeface="Poppins"/>
              </a:rPr>
              <a:t>"Ghala Golf Club</a:t>
            </a:r>
            <a:r>
              <a:rPr lang="es-ar" sz="2300">
                <a:solidFill>
                  <a:srgbClr val="6F6F6E"/>
                </a:solidFill>
                <a:latin typeface="Poppins"/>
                <a:cs typeface="Poppins"/>
                <a:sym typeface="Poppins"/>
              </a:rPr>
              <a:t>", el club más antiguo y conocido de Omán, ha albergado los campeonatos nacionales de golf de Omán desde los años setenta, así como el MENA Tour durante los últimos 4 años.</a:t>
            </a:r>
            <a:endParaRPr sz="2300" dirty="0">
              <a:latin typeface="Poppins"/>
              <a:cs typeface="Poppins"/>
            </a:endParaRPr>
          </a:p>
        </p:txBody>
      </p:sp>
      <p:sp>
        <p:nvSpPr>
          <p:cNvPr id="2" name="object 2"/>
          <p:cNvSpPr txBox="1"/>
          <p:nvPr/>
        </p:nvSpPr>
        <p:spPr>
          <a:xfrm>
            <a:off x="615553" y="10714721"/>
            <a:ext cx="99060" cy="151130"/>
          </a:xfrm>
          <a:prstGeom prst="rect">
            <a:avLst/>
          </a:prstGeom>
        </p:spPr>
        <p:txBody>
          <a:bodyPr vert="horz" wrap="square" lIns="0" tIns="15875" rIns="0" bIns="0" rtlCol="0">
            <a:spAutoFit/>
          </a:bodyPr>
          <a:lstStyle/>
          <a:p>
            <a:pPr marL="12700" rtl="0">
              <a:lnSpc>
                <a:spcPct val="100000"/>
              </a:lnSpc>
              <a:spcBef>
                <a:spcPts val="125"/>
              </a:spcBef>
            </a:pPr>
            <a:r>
              <a:rPr lang="es-ar" sz="800">
                <a:solidFill>
                  <a:srgbClr val="6F6F6E"/>
                </a:solidFill>
                <a:latin typeface="Poppins-Medium"/>
                <a:cs typeface="Poppins-Medium"/>
                <a:sym typeface="Poppins-Medium"/>
              </a:rPr>
              <a:t>11</a:t>
            </a:r>
            <a:endParaRPr sz="800">
              <a:latin typeface="Poppins-Medium"/>
              <a:cs typeface="Poppins-Medium"/>
            </a:endParaRPr>
          </a:p>
        </p:txBody>
      </p:sp>
      <p:pic>
        <p:nvPicPr>
          <p:cNvPr id="4" name="object 4"/>
          <p:cNvPicPr/>
          <p:nvPr/>
        </p:nvPicPr>
        <p:blipFill>
          <a:blip r:embed="rId2" cstate="email">
            <a:extLst>
              <a:ext uri="{28A0092B-C50C-407E-A947-70E740481C1C}">
                <a14:useLocalDpi xmlns:a14="http://schemas.microsoft.com/office/drawing/2010/main"/>
              </a:ext>
            </a:extLst>
          </a:blip>
          <a:stretch>
            <a:fillRect/>
          </a:stretch>
        </p:blipFill>
        <p:spPr>
          <a:xfrm>
            <a:off x="12983898" y="0"/>
            <a:ext cx="7120202" cy="11308556"/>
          </a:xfrm>
          <a:prstGeom prst="rect">
            <a:avLst/>
          </a:prstGeom>
        </p:spPr>
      </p:pic>
      <p:sp>
        <p:nvSpPr>
          <p:cNvPr id="5" name="object 5"/>
          <p:cNvSpPr txBox="1">
            <a:spLocks noGrp="1"/>
          </p:cNvSpPr>
          <p:nvPr>
            <p:ph type="title"/>
          </p:nvPr>
        </p:nvSpPr>
        <p:spPr>
          <a:xfrm>
            <a:off x="615553" y="992497"/>
            <a:ext cx="2924810" cy="779780"/>
          </a:xfrm>
          <a:prstGeom prst="rect">
            <a:avLst/>
          </a:prstGeom>
        </p:spPr>
        <p:txBody>
          <a:bodyPr vert="horz" wrap="square" lIns="0" tIns="12065" rIns="0" bIns="0" rtlCol="0">
            <a:spAutoFit/>
          </a:bodyPr>
          <a:lstStyle/>
          <a:p>
            <a:pPr marL="12700" rtl="0">
              <a:lnSpc>
                <a:spcPct val="100000"/>
              </a:lnSpc>
              <a:spcBef>
                <a:spcPts val="95"/>
              </a:spcBef>
            </a:pPr>
            <a:r>
              <a:rPr lang="es-ar" sz="4750" b="1" dirty="0">
                <a:solidFill>
                  <a:srgbClr val="00314A"/>
                </a:solidFill>
              </a:rPr>
              <a:t>OMAN</a:t>
            </a:r>
            <a:r>
              <a:rPr lang="es-ar" b="1" dirty="0">
                <a:solidFill>
                  <a:srgbClr val="F9B004"/>
                </a:solidFill>
              </a:rPr>
              <a:t>.</a:t>
            </a:r>
            <a:endParaRPr sz="4750" dirty="0">
              <a:latin typeface="Poppins"/>
              <a:cs typeface="Poppins"/>
            </a:endParaRPr>
          </a:p>
        </p:txBody>
      </p:sp>
      <p:sp>
        <p:nvSpPr>
          <p:cNvPr id="6" name="object 6"/>
          <p:cNvSpPr/>
          <p:nvPr/>
        </p:nvSpPr>
        <p:spPr>
          <a:xfrm>
            <a:off x="1177105" y="3003050"/>
            <a:ext cx="73660" cy="2664000"/>
          </a:xfrm>
          <a:custGeom>
            <a:avLst/>
            <a:gdLst/>
            <a:ahLst/>
            <a:cxnLst/>
            <a:rect l="l" t="t" r="r" b="b"/>
            <a:pathLst>
              <a:path w="73659" h="3248660">
                <a:moveTo>
                  <a:pt x="73296" y="0"/>
                </a:moveTo>
                <a:lnTo>
                  <a:pt x="0" y="0"/>
                </a:lnTo>
                <a:lnTo>
                  <a:pt x="0" y="3248068"/>
                </a:lnTo>
                <a:lnTo>
                  <a:pt x="73296" y="3248068"/>
                </a:lnTo>
                <a:lnTo>
                  <a:pt x="73296" y="0"/>
                </a:lnTo>
                <a:close/>
              </a:path>
            </a:pathLst>
          </a:custGeom>
          <a:solidFill>
            <a:srgbClr val="F9B004"/>
          </a:solidFill>
        </p:spPr>
        <p:txBody>
          <a:bodyPr wrap="square" lIns="0" tIns="0" rIns="0" bIns="0" rtlCol="0"/>
          <a:lstStyle/>
          <a:p>
            <a:pPr rtl="0"/>
            <a:endParaRPr/>
          </a:p>
        </p:txBody>
      </p:sp>
      <p:sp>
        <p:nvSpPr>
          <p:cNvPr id="8" name="object 8"/>
          <p:cNvSpPr txBox="1"/>
          <p:nvPr/>
        </p:nvSpPr>
        <p:spPr>
          <a:xfrm>
            <a:off x="17244695" y="10706948"/>
            <a:ext cx="2637155"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rgbClr val="FFFFFF"/>
                </a:solidFill>
                <a:latin typeface="Poppins-ExtraBold"/>
                <a:cs typeface="Poppins-ExtraBold"/>
                <a:sym typeface="Poppins-ExtraBold"/>
              </a:rPr>
              <a:t>OMÁN |</a:t>
            </a:r>
            <a:r>
              <a:rPr lang="es-ar" sz="900">
                <a:solidFill>
                  <a:srgbClr val="F9B004"/>
                </a:solidFill>
                <a:latin typeface="Poppins-Light"/>
                <a:cs typeface="Poppins-Light"/>
                <a:sym typeface="Poppins-Light"/>
              </a:rPr>
              <a:t> </a:t>
            </a:r>
            <a:r>
              <a:rPr lang="es-ar" sz="900">
                <a:solidFill>
                  <a:srgbClr val="FFFFFF"/>
                </a:solidFill>
                <a:latin typeface="Poppins"/>
                <a:cs typeface="Poppins"/>
                <a:sym typeface="Poppins"/>
              </a:rPr>
              <a:t>LOS CLUBES DE GOLF SELECCIONADOS</a:t>
            </a:r>
            <a:endParaRPr sz="900" dirty="0">
              <a:latin typeface="Poppins"/>
              <a:cs typeface="Poppins"/>
            </a:endParaRPr>
          </a:p>
        </p:txBody>
      </p:sp>
      <p:sp>
        <p:nvSpPr>
          <p:cNvPr id="9" name="object 3">
            <a:extLst>
              <a:ext uri="{FF2B5EF4-FFF2-40B4-BE49-F238E27FC236}">
                <a16:creationId xmlns:a16="http://schemas.microsoft.com/office/drawing/2014/main" id="{45FACDB2-DA7A-35C0-CF3C-EA90527F704E}"/>
              </a:ext>
            </a:extLst>
          </p:cNvPr>
          <p:cNvSpPr txBox="1"/>
          <p:nvPr/>
        </p:nvSpPr>
        <p:spPr>
          <a:xfrm>
            <a:off x="615552" y="583051"/>
            <a:ext cx="3035697" cy="307135"/>
          </a:xfrm>
          <a:prstGeom prst="rect">
            <a:avLst/>
          </a:prstGeom>
        </p:spPr>
        <p:txBody>
          <a:bodyPr vert="horz" wrap="square" lIns="0" tIns="17145" rIns="0" bIns="0" rtlCol="0">
            <a:spAutoFit/>
          </a:bodyPr>
          <a:lstStyle/>
          <a:p>
            <a:pPr marL="12700" rtl="0">
              <a:lnSpc>
                <a:spcPct val="100000"/>
              </a:lnSpc>
              <a:spcBef>
                <a:spcPts val="135"/>
              </a:spcBef>
            </a:pPr>
            <a:r>
              <a:rPr lang="es-ar" sz="750" dirty="0">
                <a:solidFill>
                  <a:srgbClr val="6F6F6E"/>
                </a:solidFill>
                <a:latin typeface="Poppins-ExtraLight"/>
                <a:cs typeface="Poppins-ExtraLight"/>
                <a:sym typeface="Poppins-ExtraLight"/>
              </a:rPr>
              <a:t>COSTA CRUCEROS</a:t>
            </a:r>
            <a:endParaRPr sz="750" dirty="0">
              <a:latin typeface="Poppins-ExtraLight"/>
              <a:cs typeface="Poppins-ExtraLight"/>
            </a:endParaRPr>
          </a:p>
          <a:p>
            <a:pPr marL="12700" rtl="0">
              <a:lnSpc>
                <a:spcPct val="100000"/>
              </a:lnSpc>
              <a:spcBef>
                <a:spcPts val="85"/>
              </a:spcBef>
            </a:pPr>
            <a:r>
              <a:rPr lang="es-ar" sz="750" b="1" dirty="0">
                <a:solidFill>
                  <a:srgbClr val="6F6F6E"/>
                </a:solidFill>
                <a:latin typeface="Poppins-ExtraBold"/>
                <a:cs typeface="Poppins-ExtraBold"/>
                <a:sym typeface="Poppins-ExtraBold"/>
              </a:rPr>
              <a:t>CARACTERÍSTICAS PARA RESERVAR CRUISE &amp; GOLF</a:t>
            </a:r>
            <a:r>
              <a:rPr lang="es-ar" sz="1050" b="1" dirty="0">
                <a:solidFill>
                  <a:srgbClr val="F9B004"/>
                </a:solidFill>
                <a:latin typeface="Poppins-ExtraBold"/>
                <a:cs typeface="Poppins-ExtraBold"/>
                <a:sym typeface="Poppins-ExtraBold"/>
              </a:rPr>
              <a:t>.</a:t>
            </a:r>
            <a:endParaRPr sz="1050" dirty="0">
              <a:latin typeface="Poppins-ExtraBold"/>
              <a:cs typeface="Poppins-ExtraBo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425040" y="4798662"/>
            <a:ext cx="7094610" cy="900246"/>
          </a:xfrm>
          <a:prstGeom prst="rect">
            <a:avLst/>
          </a:prstGeom>
        </p:spPr>
        <p:txBody>
          <a:bodyPr vert="horz" wrap="square" lIns="0" tIns="15240" rIns="0" bIns="0" rtlCol="0">
            <a:spAutoFit/>
          </a:bodyPr>
          <a:lstStyle/>
          <a:p>
            <a:pPr marL="12700" rtl="0">
              <a:lnSpc>
                <a:spcPct val="100000"/>
              </a:lnSpc>
              <a:spcBef>
                <a:spcPts val="120"/>
              </a:spcBef>
            </a:pPr>
            <a:r>
              <a:rPr lang="es-ar" sz="5750" b="1"/>
              <a:t>¿Y PARA LOS GRUPOS</a:t>
            </a:r>
            <a:r>
              <a:rPr lang="es-ar" sz="5750" b="1">
                <a:solidFill>
                  <a:srgbClr val="F9B004"/>
                </a:solidFill>
              </a:rPr>
              <a:t>?</a:t>
            </a:r>
            <a:endParaRPr sz="5750" dirty="0">
              <a:latin typeface="Poppins"/>
              <a:cs typeface="Poppins"/>
            </a:endParaRPr>
          </a:p>
        </p:txBody>
      </p:sp>
    </p:spTree>
    <p:extLst>
      <p:ext uri="{BB962C8B-B14F-4D97-AF65-F5344CB8AC3E}">
        <p14:creationId xmlns:p14="http://schemas.microsoft.com/office/powerpoint/2010/main" val="2869388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D404A321-0E5F-10FE-881A-7B29A3E2045A}"/>
              </a:ext>
            </a:extLst>
          </p:cNvPr>
          <p:cNvPicPr>
            <a:picLocks noChangeAspect="1"/>
          </p:cNvPicPr>
          <p:nvPr/>
        </p:nvPicPr>
        <p:blipFill rotWithShape="1">
          <a:blip r:embed="rId3"/>
          <a:srcRect l="215" t="7" r="41729" b="-7"/>
          <a:stretch/>
        </p:blipFill>
        <p:spPr>
          <a:xfrm>
            <a:off x="10018864" y="-20587"/>
            <a:ext cx="10085236" cy="11329937"/>
          </a:xfrm>
          <a:prstGeom prst="rect">
            <a:avLst/>
          </a:prstGeom>
        </p:spPr>
      </p:pic>
      <p:sp>
        <p:nvSpPr>
          <p:cNvPr id="2" name="object 2"/>
          <p:cNvSpPr txBox="1"/>
          <p:nvPr/>
        </p:nvSpPr>
        <p:spPr>
          <a:xfrm>
            <a:off x="615553" y="10714721"/>
            <a:ext cx="92710" cy="151130"/>
          </a:xfrm>
          <a:prstGeom prst="rect">
            <a:avLst/>
          </a:prstGeom>
        </p:spPr>
        <p:txBody>
          <a:bodyPr vert="horz" wrap="square" lIns="0" tIns="15875" rIns="0" bIns="0" rtlCol="0">
            <a:spAutoFit/>
          </a:bodyPr>
          <a:lstStyle/>
          <a:p>
            <a:pPr marL="12700" rtl="0">
              <a:lnSpc>
                <a:spcPct val="100000"/>
              </a:lnSpc>
              <a:spcBef>
                <a:spcPts val="125"/>
              </a:spcBef>
            </a:pPr>
            <a:r>
              <a:rPr lang="es-ar" sz="800">
                <a:solidFill>
                  <a:srgbClr val="6F6F6E"/>
                </a:solidFill>
                <a:latin typeface="Poppins-Medium"/>
                <a:cs typeface="Poppins-Medium"/>
                <a:sym typeface="Poppins-Medium"/>
              </a:rPr>
              <a:t>5</a:t>
            </a:r>
            <a:endParaRPr sz="800">
              <a:latin typeface="Poppins-Medium"/>
              <a:cs typeface="Poppins-Medium"/>
            </a:endParaRPr>
          </a:p>
        </p:txBody>
      </p:sp>
      <p:sp>
        <p:nvSpPr>
          <p:cNvPr id="7" name="object 7"/>
          <p:cNvSpPr txBox="1"/>
          <p:nvPr/>
        </p:nvSpPr>
        <p:spPr>
          <a:xfrm>
            <a:off x="615552" y="1106222"/>
            <a:ext cx="7379097" cy="747641"/>
          </a:xfrm>
          <a:prstGeom prst="rect">
            <a:avLst/>
          </a:prstGeom>
        </p:spPr>
        <p:txBody>
          <a:bodyPr vert="horz" wrap="square" lIns="0" tIns="16510" rIns="0" bIns="0" rtlCol="0">
            <a:spAutoFit/>
          </a:bodyPr>
          <a:lstStyle/>
          <a:p>
            <a:pPr marL="12700" rtl="0">
              <a:lnSpc>
                <a:spcPct val="100000"/>
              </a:lnSpc>
              <a:spcBef>
                <a:spcPts val="130"/>
              </a:spcBef>
            </a:pPr>
            <a:r>
              <a:rPr lang="es-ar" sz="4750">
                <a:solidFill>
                  <a:srgbClr val="00314A"/>
                </a:solidFill>
                <a:latin typeface="Poppins-Light"/>
                <a:cs typeface="Poppins-Light"/>
                <a:sym typeface="Poppins-Light"/>
              </a:rPr>
              <a:t>LAS CARACTERÍSTICAS DEL</a:t>
            </a:r>
            <a:endParaRPr sz="4750" dirty="0">
              <a:latin typeface="Poppins-Light"/>
              <a:cs typeface="Poppins-Light"/>
            </a:endParaRPr>
          </a:p>
        </p:txBody>
      </p:sp>
      <p:sp>
        <p:nvSpPr>
          <p:cNvPr id="8" name="object 8"/>
          <p:cNvSpPr txBox="1"/>
          <p:nvPr/>
        </p:nvSpPr>
        <p:spPr>
          <a:xfrm>
            <a:off x="1731678" y="1791896"/>
            <a:ext cx="8287186" cy="1633139"/>
          </a:xfrm>
          <a:prstGeom prst="rect">
            <a:avLst/>
          </a:prstGeom>
        </p:spPr>
        <p:txBody>
          <a:bodyPr vert="horz" wrap="square" lIns="0" tIns="12065" rIns="0" bIns="0" rtlCol="0">
            <a:spAutoFit/>
          </a:bodyPr>
          <a:lstStyle/>
          <a:p>
            <a:pPr marL="12700" rtl="0">
              <a:lnSpc>
                <a:spcPct val="100000"/>
              </a:lnSpc>
              <a:spcBef>
                <a:spcPts val="95"/>
              </a:spcBef>
            </a:pPr>
            <a:r>
              <a:rPr lang="es-ar" sz="4750" b="1" dirty="0">
                <a:solidFill>
                  <a:srgbClr val="00314A"/>
                </a:solidFill>
                <a:latin typeface="Poppins"/>
                <a:cs typeface="Poppins"/>
                <a:sym typeface="Poppins"/>
              </a:rPr>
              <a:t>PAQUETE CRUCERO Y GOLF</a:t>
            </a:r>
            <a:r>
              <a:rPr lang="es-ar" sz="4950" b="1" dirty="0">
                <a:solidFill>
                  <a:srgbClr val="FCAF25"/>
                </a:solidFill>
                <a:latin typeface="Poppins"/>
                <a:cs typeface="Poppins"/>
                <a:sym typeface="Poppins"/>
              </a:rPr>
              <a:t>.</a:t>
            </a:r>
            <a:endParaRPr sz="4950" dirty="0">
              <a:latin typeface="Poppins"/>
              <a:cs typeface="Poppins"/>
            </a:endParaRPr>
          </a:p>
          <a:p>
            <a:pPr marL="12700" rtl="0">
              <a:lnSpc>
                <a:spcPct val="100000"/>
              </a:lnSpc>
              <a:spcBef>
                <a:spcPts val="1914"/>
              </a:spcBef>
            </a:pPr>
            <a:r>
              <a:rPr lang="es-ar" sz="2000" dirty="0">
                <a:solidFill>
                  <a:srgbClr val="474C55"/>
                </a:solidFill>
                <a:latin typeface="Poppins"/>
                <a:cs typeface="Poppins"/>
                <a:sym typeface="Poppins"/>
              </a:rPr>
              <a:t>Una característica adicional reservada a los jugadores individuales (FIT):</a:t>
            </a:r>
            <a:endParaRPr sz="2000" dirty="0">
              <a:latin typeface="Poppins"/>
              <a:cs typeface="Poppins"/>
            </a:endParaRPr>
          </a:p>
        </p:txBody>
      </p:sp>
      <p:grpSp>
        <p:nvGrpSpPr>
          <p:cNvPr id="15" name="object 15"/>
          <p:cNvGrpSpPr/>
          <p:nvPr/>
        </p:nvGrpSpPr>
        <p:grpSpPr>
          <a:xfrm>
            <a:off x="630483" y="3589655"/>
            <a:ext cx="8783320" cy="2598420"/>
            <a:chOff x="630483" y="3291669"/>
            <a:chExt cx="8783320" cy="2827020"/>
          </a:xfrm>
        </p:grpSpPr>
        <p:sp>
          <p:nvSpPr>
            <p:cNvPr id="16" name="object 16"/>
            <p:cNvSpPr/>
            <p:nvPr/>
          </p:nvSpPr>
          <p:spPr>
            <a:xfrm>
              <a:off x="630478" y="3291681"/>
              <a:ext cx="8783320" cy="2805430"/>
            </a:xfrm>
            <a:custGeom>
              <a:avLst/>
              <a:gdLst/>
              <a:ahLst/>
              <a:cxnLst/>
              <a:rect l="l" t="t" r="r" b="b"/>
              <a:pathLst>
                <a:path w="8783320" h="2805429">
                  <a:moveTo>
                    <a:pt x="8782863" y="0"/>
                  </a:moveTo>
                  <a:lnTo>
                    <a:pt x="0" y="0"/>
                  </a:lnTo>
                  <a:lnTo>
                    <a:pt x="0" y="180936"/>
                  </a:lnTo>
                  <a:lnTo>
                    <a:pt x="0" y="2805099"/>
                  </a:lnTo>
                  <a:lnTo>
                    <a:pt x="8782863" y="2805099"/>
                  </a:lnTo>
                  <a:lnTo>
                    <a:pt x="8782863" y="180936"/>
                  </a:lnTo>
                  <a:lnTo>
                    <a:pt x="8782863" y="0"/>
                  </a:lnTo>
                  <a:close/>
                </a:path>
              </a:pathLst>
            </a:custGeom>
            <a:solidFill>
              <a:srgbClr val="0075A3"/>
            </a:solidFill>
          </p:spPr>
          <p:txBody>
            <a:bodyPr wrap="square" lIns="0" tIns="0" rIns="0" bIns="0" rtlCol="0"/>
            <a:lstStyle/>
            <a:p>
              <a:pPr rtl="0"/>
              <a:endParaRPr/>
            </a:p>
          </p:txBody>
        </p:sp>
        <p:sp>
          <p:nvSpPr>
            <p:cNvPr id="17" name="object 17"/>
            <p:cNvSpPr/>
            <p:nvPr/>
          </p:nvSpPr>
          <p:spPr>
            <a:xfrm>
              <a:off x="1572863" y="3472616"/>
              <a:ext cx="73660" cy="2646045"/>
            </a:xfrm>
            <a:custGeom>
              <a:avLst/>
              <a:gdLst/>
              <a:ahLst/>
              <a:cxnLst/>
              <a:rect l="l" t="t" r="r" b="b"/>
              <a:pathLst>
                <a:path w="73660" h="2646045">
                  <a:moveTo>
                    <a:pt x="73296" y="0"/>
                  </a:moveTo>
                  <a:lnTo>
                    <a:pt x="0" y="0"/>
                  </a:lnTo>
                  <a:lnTo>
                    <a:pt x="0" y="2645950"/>
                  </a:lnTo>
                  <a:lnTo>
                    <a:pt x="73296" y="2645950"/>
                  </a:lnTo>
                  <a:lnTo>
                    <a:pt x="73296" y="0"/>
                  </a:lnTo>
                  <a:close/>
                </a:path>
              </a:pathLst>
            </a:custGeom>
            <a:solidFill>
              <a:srgbClr val="FFFFFF"/>
            </a:solidFill>
          </p:spPr>
          <p:txBody>
            <a:bodyPr wrap="square" lIns="0" tIns="0" rIns="0" bIns="0" rtlCol="0"/>
            <a:lstStyle/>
            <a:p>
              <a:pPr rtl="0"/>
              <a:endParaRPr/>
            </a:p>
          </p:txBody>
        </p:sp>
      </p:grpSp>
      <p:sp>
        <p:nvSpPr>
          <p:cNvPr id="18" name="object 18"/>
          <p:cNvSpPr txBox="1"/>
          <p:nvPr/>
        </p:nvSpPr>
        <p:spPr>
          <a:xfrm>
            <a:off x="679450" y="3629372"/>
            <a:ext cx="419734" cy="1283970"/>
          </a:xfrm>
          <a:prstGeom prst="rect">
            <a:avLst/>
          </a:prstGeom>
        </p:spPr>
        <p:txBody>
          <a:bodyPr vert="horz" wrap="square" lIns="0" tIns="13335" rIns="0" bIns="0" rtlCol="0">
            <a:spAutoFit/>
          </a:bodyPr>
          <a:lstStyle/>
          <a:p>
            <a:pPr marL="12700" rtl="0">
              <a:lnSpc>
                <a:spcPct val="100000"/>
              </a:lnSpc>
              <a:spcBef>
                <a:spcPts val="105"/>
              </a:spcBef>
            </a:pPr>
            <a:r>
              <a:rPr lang="es-ar" sz="8250" b="1">
                <a:solidFill>
                  <a:srgbClr val="F9B004"/>
                </a:solidFill>
                <a:latin typeface="Poppins"/>
                <a:cs typeface="Poppins"/>
                <a:sym typeface="Poppins"/>
              </a:rPr>
              <a:t>4</a:t>
            </a:r>
            <a:endParaRPr sz="8250" dirty="0">
              <a:latin typeface="Poppins"/>
              <a:cs typeface="Poppins"/>
            </a:endParaRPr>
          </a:p>
        </p:txBody>
      </p:sp>
      <p:sp>
        <p:nvSpPr>
          <p:cNvPr id="21" name="object 21"/>
          <p:cNvSpPr txBox="1"/>
          <p:nvPr/>
        </p:nvSpPr>
        <p:spPr>
          <a:xfrm>
            <a:off x="1759105" y="3755285"/>
            <a:ext cx="7442834" cy="2258823"/>
          </a:xfrm>
          <a:prstGeom prst="rect">
            <a:avLst/>
          </a:prstGeom>
        </p:spPr>
        <p:txBody>
          <a:bodyPr vert="horz" wrap="square" lIns="0" tIns="12065" rIns="0" bIns="0" rtlCol="0">
            <a:spAutoFit/>
          </a:bodyPr>
          <a:lstStyle/>
          <a:p>
            <a:pPr marL="12700" marR="5080" rtl="0">
              <a:lnSpc>
                <a:spcPct val="106400"/>
              </a:lnSpc>
              <a:spcBef>
                <a:spcPts val="95"/>
              </a:spcBef>
            </a:pPr>
            <a:r>
              <a:rPr lang="es-ar" sz="1550" dirty="0">
                <a:solidFill>
                  <a:srgbClr val="FFFFFF"/>
                </a:solidFill>
                <a:latin typeface="Poppins"/>
                <a:cs typeface="Poppins"/>
                <a:sym typeface="Poppins"/>
              </a:rPr>
              <a:t>Si un día entero de golf no es suficiente, también puede elegir la </a:t>
            </a:r>
            <a:r>
              <a:rPr lang="es-ar" sz="1550" b="1" dirty="0">
                <a:solidFill>
                  <a:srgbClr val="FFFFFF"/>
                </a:solidFill>
                <a:latin typeface="Poppins"/>
                <a:cs typeface="Poppins"/>
                <a:sym typeface="Poppins"/>
              </a:rPr>
              <a:t>opción nocturna</a:t>
            </a:r>
            <a:r>
              <a:rPr lang="es-ar" sz="1550" dirty="0">
                <a:solidFill>
                  <a:srgbClr val="FFFFFF"/>
                </a:solidFill>
                <a:latin typeface="Poppins"/>
                <a:cs typeface="Poppins"/>
                <a:sym typeface="Poppins"/>
              </a:rPr>
              <a:t>, jugando en varios </a:t>
            </a:r>
            <a:r>
              <a:rPr lang="es-ar" sz="1550" b="1" dirty="0">
                <a:solidFill>
                  <a:srgbClr val="FFFFFF"/>
                </a:solidFill>
                <a:latin typeface="Poppins"/>
                <a:cs typeface="Poppins"/>
                <a:sym typeface="Poppins"/>
              </a:rPr>
              <a:t>campos de 9 hoyos</a:t>
            </a:r>
            <a:r>
              <a:rPr lang="es-ar" sz="1550" dirty="0">
                <a:solidFill>
                  <a:srgbClr val="FFFFFF"/>
                </a:solidFill>
                <a:latin typeface="Poppins"/>
                <a:cs typeface="Poppins"/>
                <a:sym typeface="Poppins"/>
              </a:rPr>
              <a:t> al anochecer:</a:t>
            </a:r>
          </a:p>
          <a:p>
            <a:pPr marL="12700" marR="5080" rtl="0">
              <a:lnSpc>
                <a:spcPct val="106400"/>
              </a:lnSpc>
              <a:spcBef>
                <a:spcPts val="95"/>
              </a:spcBef>
            </a:pPr>
            <a:endParaRPr sz="1350" dirty="0">
              <a:latin typeface="Poppins"/>
              <a:cs typeface="Poppins"/>
            </a:endParaRPr>
          </a:p>
          <a:p>
            <a:pPr marL="253365" indent="-241300" rtl="0">
              <a:lnSpc>
                <a:spcPct val="100000"/>
              </a:lnSpc>
              <a:spcBef>
                <a:spcPts val="120"/>
              </a:spcBef>
              <a:buClr>
                <a:srgbClr val="F9B004"/>
              </a:buClr>
              <a:buSzPct val="83870"/>
              <a:buFont typeface="Poppins"/>
              <a:buChar char="&gt;"/>
              <a:tabLst>
                <a:tab pos="253365" algn="l"/>
                <a:tab pos="254000" algn="l"/>
              </a:tabLst>
            </a:pPr>
            <a:r>
              <a:rPr lang="es-ar" sz="1550" dirty="0">
                <a:solidFill>
                  <a:srgbClr val="FFFFFF"/>
                </a:solidFill>
                <a:latin typeface="Poppins"/>
                <a:cs typeface="Poppins"/>
                <a:sym typeface="Poppins"/>
              </a:rPr>
              <a:t>El "</a:t>
            </a:r>
            <a:r>
              <a:rPr lang="es-ar" sz="1550" b="1" dirty="0">
                <a:solidFill>
                  <a:srgbClr val="FFFFFF"/>
                </a:solidFill>
                <a:latin typeface="Poppins"/>
                <a:cs typeface="Poppins"/>
                <a:sym typeface="Poppins"/>
              </a:rPr>
              <a:t>Emirates Golf Club</a:t>
            </a:r>
            <a:r>
              <a:rPr lang="es-ar" sz="1550" dirty="0">
                <a:solidFill>
                  <a:srgbClr val="FFFFFF"/>
                </a:solidFill>
                <a:latin typeface="Poppins"/>
                <a:cs typeface="Poppins"/>
                <a:sym typeface="Poppins"/>
              </a:rPr>
              <a:t>" de Dubái, sede del Dubái Desert Classic;</a:t>
            </a:r>
            <a:endParaRPr sz="1550" dirty="0">
              <a:latin typeface="Poppins"/>
              <a:cs typeface="Poppins"/>
            </a:endParaRPr>
          </a:p>
          <a:p>
            <a:pPr marL="253365" marR="5080" indent="-241300" rtl="0">
              <a:lnSpc>
                <a:spcPct val="106400"/>
              </a:lnSpc>
              <a:buClr>
                <a:srgbClr val="F9B004"/>
              </a:buClr>
              <a:buSzPct val="83870"/>
              <a:buFont typeface="Poppins"/>
              <a:buChar char="&gt;"/>
              <a:tabLst>
                <a:tab pos="253365" algn="l"/>
                <a:tab pos="254000" algn="l"/>
              </a:tabLst>
            </a:pPr>
            <a:r>
              <a:rPr lang="es-ar" sz="1550" dirty="0">
                <a:solidFill>
                  <a:srgbClr val="FFFFFF"/>
                </a:solidFill>
                <a:latin typeface="Poppins"/>
                <a:cs typeface="Poppins"/>
                <a:sym typeface="Poppins"/>
              </a:rPr>
              <a:t>El "</a:t>
            </a:r>
            <a:r>
              <a:rPr lang="es-ar" sz="1550" b="1" dirty="0">
                <a:solidFill>
                  <a:srgbClr val="FFFFFF"/>
                </a:solidFill>
                <a:latin typeface="Poppins"/>
                <a:cs typeface="Poppins"/>
                <a:sym typeface="Poppins"/>
              </a:rPr>
              <a:t>Abu Dhabi Golf Club</a:t>
            </a:r>
            <a:r>
              <a:rPr lang="es-ar" sz="1550" dirty="0">
                <a:solidFill>
                  <a:srgbClr val="FFFFFF"/>
                </a:solidFill>
                <a:latin typeface="Poppins"/>
                <a:cs typeface="Poppins"/>
                <a:sym typeface="Poppins"/>
              </a:rPr>
              <a:t>" de Abu Dhabi, que ha albergado al Campeonato HSBC de Abu Dhabi durante 16 años consecutivos, con el campo de 9 hoyos totalmente iluminado conocido como "The Garden";</a:t>
            </a:r>
            <a:endParaRPr sz="1550" dirty="0">
              <a:latin typeface="Poppins"/>
              <a:cs typeface="Poppins"/>
            </a:endParaRPr>
          </a:p>
          <a:p>
            <a:pPr marL="253365" marR="5715" indent="-241300" rtl="0">
              <a:lnSpc>
                <a:spcPct val="106400"/>
              </a:lnSpc>
              <a:buClr>
                <a:srgbClr val="F9B004"/>
              </a:buClr>
              <a:buSzPct val="83870"/>
              <a:buFont typeface="Poppins"/>
              <a:buChar char="&gt;"/>
              <a:tabLst>
                <a:tab pos="253365" algn="l"/>
                <a:tab pos="254000" algn="l"/>
              </a:tabLst>
            </a:pPr>
            <a:r>
              <a:rPr lang="es-ar" sz="1550" dirty="0">
                <a:solidFill>
                  <a:srgbClr val="FFFFFF"/>
                </a:solidFill>
                <a:latin typeface="Poppins"/>
                <a:cs typeface="Poppins"/>
                <a:sym typeface="Poppins"/>
              </a:rPr>
              <a:t>Campo "</a:t>
            </a:r>
            <a:r>
              <a:rPr lang="es-ar" sz="1550" b="1" dirty="0">
                <a:solidFill>
                  <a:srgbClr val="FFFFFF"/>
                </a:solidFill>
                <a:latin typeface="Poppins"/>
                <a:cs typeface="Poppins"/>
                <a:sym typeface="Poppins"/>
              </a:rPr>
              <a:t>The Track Meydan Golf</a:t>
            </a:r>
            <a:r>
              <a:rPr lang="es-ar" sz="1550" dirty="0">
                <a:solidFill>
                  <a:srgbClr val="FFFFFF"/>
                </a:solidFill>
                <a:latin typeface="Poppins"/>
                <a:cs typeface="Poppins"/>
                <a:sym typeface="Poppins"/>
              </a:rPr>
              <a:t>" en Dubái, diseñado por el arquitecto Peter Harradine.</a:t>
            </a:r>
          </a:p>
        </p:txBody>
      </p:sp>
      <p:sp>
        <p:nvSpPr>
          <p:cNvPr id="5" name="object 11">
            <a:extLst>
              <a:ext uri="{FF2B5EF4-FFF2-40B4-BE49-F238E27FC236}">
                <a16:creationId xmlns:a16="http://schemas.microsoft.com/office/drawing/2014/main" id="{0CA59258-705B-705B-B077-2136C914A63C}"/>
              </a:ext>
            </a:extLst>
          </p:cNvPr>
          <p:cNvSpPr txBox="1"/>
          <p:nvPr/>
        </p:nvSpPr>
        <p:spPr>
          <a:xfrm>
            <a:off x="17862549" y="332964"/>
            <a:ext cx="2057399" cy="151965"/>
          </a:xfrm>
          <a:prstGeom prst="rect">
            <a:avLst/>
          </a:prstGeom>
        </p:spPr>
        <p:txBody>
          <a:bodyPr vert="horz" wrap="square" lIns="0" tIns="13335" rIns="0" bIns="0" rtlCol="0">
            <a:spAutoFit/>
          </a:bodyPr>
          <a:lstStyle/>
          <a:p>
            <a:pPr marL="12700" rtl="0">
              <a:lnSpc>
                <a:spcPct val="100000"/>
              </a:lnSpc>
              <a:spcBef>
                <a:spcPts val="105"/>
              </a:spcBef>
            </a:pPr>
            <a:r>
              <a:rPr lang="es-ar" sz="900" b="1" dirty="0">
                <a:solidFill>
                  <a:schemeClr val="bg1"/>
                </a:solidFill>
                <a:latin typeface="Poppins-ExtraBold"/>
                <a:cs typeface="Poppins-ExtraBold"/>
                <a:sym typeface="Poppins-ExtraBold"/>
              </a:rPr>
              <a:t>LA PISTA MEYDAN GOLF - </a:t>
            </a:r>
            <a:r>
              <a:rPr lang="es-ar" sz="900" b="1" dirty="0">
                <a:solidFill>
                  <a:schemeClr val="bg1"/>
                </a:solidFill>
                <a:latin typeface="Poppins"/>
                <a:cs typeface="Poppins"/>
                <a:sym typeface="Poppins"/>
              </a:rPr>
              <a:t>DUB</a:t>
            </a:r>
            <a:r>
              <a:rPr lang="es-ar" sz="900" dirty="0">
                <a:solidFill>
                  <a:schemeClr val="bg1"/>
                </a:solidFill>
                <a:latin typeface="Poppins"/>
                <a:cs typeface="Poppins"/>
                <a:sym typeface="Poppins"/>
              </a:rPr>
              <a:t>AI</a:t>
            </a:r>
            <a:endParaRPr sz="900" dirty="0">
              <a:solidFill>
                <a:schemeClr val="bg1"/>
              </a:solidFill>
              <a:latin typeface="Poppins"/>
              <a:cs typeface="Poppins"/>
            </a:endParaRPr>
          </a:p>
        </p:txBody>
      </p:sp>
      <p:sp>
        <p:nvSpPr>
          <p:cNvPr id="4" name="object 3">
            <a:extLst>
              <a:ext uri="{FF2B5EF4-FFF2-40B4-BE49-F238E27FC236}">
                <a16:creationId xmlns:a16="http://schemas.microsoft.com/office/drawing/2014/main" id="{0940A629-08C3-C35D-039C-7D8FBED8077E}"/>
              </a:ext>
            </a:extLst>
          </p:cNvPr>
          <p:cNvSpPr txBox="1"/>
          <p:nvPr/>
        </p:nvSpPr>
        <p:spPr>
          <a:xfrm>
            <a:off x="615552" y="583051"/>
            <a:ext cx="3035697" cy="307135"/>
          </a:xfrm>
          <a:prstGeom prst="rect">
            <a:avLst/>
          </a:prstGeom>
        </p:spPr>
        <p:txBody>
          <a:bodyPr vert="horz" wrap="square" lIns="0" tIns="17145" rIns="0" bIns="0" rtlCol="0">
            <a:spAutoFit/>
          </a:bodyPr>
          <a:lstStyle/>
          <a:p>
            <a:pPr marL="12700" rtl="0">
              <a:lnSpc>
                <a:spcPct val="100000"/>
              </a:lnSpc>
              <a:spcBef>
                <a:spcPts val="135"/>
              </a:spcBef>
            </a:pPr>
            <a:r>
              <a:rPr lang="es-ar" sz="750" dirty="0">
                <a:solidFill>
                  <a:srgbClr val="6F6F6E"/>
                </a:solidFill>
                <a:latin typeface="Poppins-ExtraLight"/>
                <a:cs typeface="Poppins-ExtraLight"/>
                <a:sym typeface="Poppins-ExtraLight"/>
              </a:rPr>
              <a:t>COSTA CRUCEROS</a:t>
            </a:r>
            <a:endParaRPr sz="750" dirty="0">
              <a:latin typeface="Poppins-ExtraLight"/>
              <a:cs typeface="Poppins-ExtraLight"/>
            </a:endParaRPr>
          </a:p>
          <a:p>
            <a:pPr marL="12700" rtl="0">
              <a:lnSpc>
                <a:spcPct val="100000"/>
              </a:lnSpc>
              <a:spcBef>
                <a:spcPts val="85"/>
              </a:spcBef>
            </a:pPr>
            <a:r>
              <a:rPr lang="es-ar" sz="750" b="1" dirty="0">
                <a:solidFill>
                  <a:srgbClr val="6F6F6E"/>
                </a:solidFill>
                <a:latin typeface="Poppins-ExtraBold"/>
                <a:cs typeface="Poppins-ExtraBold"/>
                <a:sym typeface="Poppins-ExtraBold"/>
              </a:rPr>
              <a:t>CARACTERÍSTICAS PARA RESERVAR CRUISE &amp; GOLF</a:t>
            </a:r>
            <a:r>
              <a:rPr lang="es-ar" sz="1050" b="1" dirty="0">
                <a:solidFill>
                  <a:srgbClr val="F9B004"/>
                </a:solidFill>
                <a:latin typeface="Poppins-ExtraBold"/>
                <a:cs typeface="Poppins-ExtraBold"/>
                <a:sym typeface="Poppins-ExtraBold"/>
              </a:rPr>
              <a:t>.</a:t>
            </a:r>
            <a:endParaRPr sz="1050" dirty="0">
              <a:latin typeface="Poppins-ExtraBold"/>
              <a:cs typeface="Poppins-ExtraBold"/>
            </a:endParaRPr>
          </a:p>
        </p:txBody>
      </p:sp>
    </p:spTree>
    <p:extLst>
      <p:ext uri="{BB962C8B-B14F-4D97-AF65-F5344CB8AC3E}">
        <p14:creationId xmlns:p14="http://schemas.microsoft.com/office/powerpoint/2010/main" val="3633110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15553" y="10620934"/>
            <a:ext cx="140097" cy="139141"/>
          </a:xfrm>
          <a:prstGeom prst="rect">
            <a:avLst/>
          </a:prstGeom>
        </p:spPr>
        <p:txBody>
          <a:bodyPr vert="horz" wrap="square" lIns="0" tIns="15875" rIns="0" bIns="0" rtlCol="0">
            <a:spAutoFit/>
          </a:bodyPr>
          <a:lstStyle/>
          <a:p>
            <a:pPr marL="12700" rtl="0">
              <a:lnSpc>
                <a:spcPct val="100000"/>
              </a:lnSpc>
              <a:spcBef>
                <a:spcPts val="125"/>
              </a:spcBef>
            </a:pPr>
            <a:r>
              <a:rPr lang="es-ar" sz="800">
                <a:solidFill>
                  <a:srgbClr val="6F6F6E"/>
                </a:solidFill>
                <a:latin typeface="Poppins-Medium"/>
                <a:cs typeface="Poppins-Medium"/>
                <a:sym typeface="Poppins-Medium"/>
              </a:rPr>
              <a:t>14</a:t>
            </a:r>
            <a:endParaRPr sz="800" dirty="0">
              <a:latin typeface="Poppins-Medium"/>
              <a:cs typeface="Poppins-Medium"/>
            </a:endParaRPr>
          </a:p>
        </p:txBody>
      </p:sp>
      <p:sp>
        <p:nvSpPr>
          <p:cNvPr id="5" name="object 5"/>
          <p:cNvSpPr txBox="1"/>
          <p:nvPr/>
        </p:nvSpPr>
        <p:spPr>
          <a:xfrm>
            <a:off x="628064" y="2456128"/>
            <a:ext cx="3308985" cy="1438275"/>
          </a:xfrm>
          <a:prstGeom prst="rect">
            <a:avLst/>
          </a:prstGeom>
          <a:solidFill>
            <a:srgbClr val="0070A2"/>
          </a:solidFill>
        </p:spPr>
        <p:txBody>
          <a:bodyPr vert="horz" wrap="square" lIns="0" tIns="0" rIns="0" bIns="0" rtlCol="0">
            <a:spAutoFit/>
          </a:bodyPr>
          <a:lstStyle/>
          <a:p>
            <a:pPr rtl="0">
              <a:lnSpc>
                <a:spcPct val="100000"/>
              </a:lnSpc>
            </a:pPr>
            <a:endParaRPr lang="it-IT" sz="2300" dirty="0">
              <a:latin typeface="Times New Roman"/>
              <a:cs typeface="Times New Roman"/>
            </a:endParaRPr>
          </a:p>
          <a:p>
            <a:pPr rtl="0">
              <a:lnSpc>
                <a:spcPct val="100000"/>
              </a:lnSpc>
              <a:spcBef>
                <a:spcPts val="40"/>
              </a:spcBef>
            </a:pPr>
            <a:endParaRPr sz="3200" dirty="0">
              <a:latin typeface="Times New Roman"/>
              <a:cs typeface="Times New Roman"/>
            </a:endParaRPr>
          </a:p>
          <a:p>
            <a:pPr marL="998219" rtl="0">
              <a:lnSpc>
                <a:spcPct val="100000"/>
              </a:lnSpc>
            </a:pPr>
            <a:r>
              <a:rPr lang="es-ar" sz="1650" b="1">
                <a:solidFill>
                  <a:srgbClr val="FFFFFF"/>
                </a:solidFill>
                <a:latin typeface="Poppins"/>
                <a:cs typeface="Poppins"/>
                <a:sym typeface="Poppins"/>
              </a:rPr>
              <a:t>CONTENIDO</a:t>
            </a:r>
            <a:endParaRPr sz="1650" dirty="0">
              <a:latin typeface="Poppins"/>
              <a:cs typeface="Poppins"/>
            </a:endParaRPr>
          </a:p>
        </p:txBody>
      </p:sp>
      <p:sp>
        <p:nvSpPr>
          <p:cNvPr id="6" name="object 6"/>
          <p:cNvSpPr txBox="1"/>
          <p:nvPr/>
        </p:nvSpPr>
        <p:spPr>
          <a:xfrm>
            <a:off x="628064" y="7334351"/>
            <a:ext cx="3308985" cy="761106"/>
          </a:xfrm>
          <a:prstGeom prst="rect">
            <a:avLst/>
          </a:prstGeom>
          <a:solidFill>
            <a:srgbClr val="0070A2"/>
          </a:solidFill>
        </p:spPr>
        <p:txBody>
          <a:bodyPr vert="horz" wrap="square" lIns="0" tIns="123825" rIns="0" bIns="0" rtlCol="0">
            <a:spAutoFit/>
          </a:bodyPr>
          <a:lstStyle/>
          <a:p>
            <a:pPr algn="ctr" rtl="0">
              <a:lnSpc>
                <a:spcPct val="100000"/>
              </a:lnSpc>
              <a:spcBef>
                <a:spcPts val="975"/>
              </a:spcBef>
            </a:pPr>
            <a:r>
              <a:rPr lang="es-ar" sz="1650" b="1">
                <a:solidFill>
                  <a:srgbClr val="FFFFFF"/>
                </a:solidFill>
                <a:latin typeface="Poppins"/>
                <a:cs typeface="Poppins"/>
                <a:sym typeface="Poppins"/>
              </a:rPr>
              <a:t>¿CUÁNTO CUESTA PARA 8-14 PERSONAS?</a:t>
            </a:r>
          </a:p>
          <a:p>
            <a:pPr algn="ctr" rtl="0">
              <a:lnSpc>
                <a:spcPct val="100000"/>
              </a:lnSpc>
              <a:spcBef>
                <a:spcPts val="975"/>
              </a:spcBef>
            </a:pPr>
            <a:endParaRPr sz="1650" dirty="0">
              <a:latin typeface="Poppins"/>
              <a:cs typeface="Poppins"/>
            </a:endParaRPr>
          </a:p>
        </p:txBody>
      </p:sp>
      <p:sp>
        <p:nvSpPr>
          <p:cNvPr id="7" name="object 7"/>
          <p:cNvSpPr txBox="1"/>
          <p:nvPr/>
        </p:nvSpPr>
        <p:spPr>
          <a:xfrm>
            <a:off x="628064" y="8171657"/>
            <a:ext cx="3308985" cy="607218"/>
          </a:xfrm>
          <a:prstGeom prst="rect">
            <a:avLst/>
          </a:prstGeom>
          <a:solidFill>
            <a:srgbClr val="0070A2"/>
          </a:solidFill>
        </p:spPr>
        <p:txBody>
          <a:bodyPr vert="horz" wrap="square" lIns="0" tIns="123825" rIns="0" bIns="0" rtlCol="0">
            <a:spAutoFit/>
          </a:bodyPr>
          <a:lstStyle/>
          <a:p>
            <a:pPr algn="ctr" rtl="0">
              <a:lnSpc>
                <a:spcPct val="100000"/>
              </a:lnSpc>
              <a:spcBef>
                <a:spcPts val="975"/>
              </a:spcBef>
            </a:pPr>
            <a:r>
              <a:rPr lang="es-ar" sz="1650" b="1">
                <a:solidFill>
                  <a:srgbClr val="FFFFFF"/>
                </a:solidFill>
                <a:latin typeface="Poppins"/>
                <a:cs typeface="Poppins"/>
                <a:sym typeface="Poppins"/>
              </a:rPr>
              <a:t>¿CUÁNTO CUESTA PARA 15-19 PERSONAS?</a:t>
            </a:r>
            <a:endParaRPr sz="1650" dirty="0">
              <a:latin typeface="Poppins"/>
              <a:cs typeface="Poppins"/>
            </a:endParaRPr>
          </a:p>
          <a:p>
            <a:pPr algn="ctr" rtl="0">
              <a:lnSpc>
                <a:spcPct val="100000"/>
              </a:lnSpc>
              <a:spcBef>
                <a:spcPts val="85"/>
              </a:spcBef>
            </a:pPr>
            <a:endParaRPr sz="1400" dirty="0">
              <a:latin typeface="Poppins-Light"/>
              <a:cs typeface="Poppins-Light"/>
            </a:endParaRPr>
          </a:p>
        </p:txBody>
      </p:sp>
      <p:sp>
        <p:nvSpPr>
          <p:cNvPr id="8" name="object 8"/>
          <p:cNvSpPr txBox="1"/>
          <p:nvPr/>
        </p:nvSpPr>
        <p:spPr>
          <a:xfrm>
            <a:off x="628064" y="3978124"/>
            <a:ext cx="3308985" cy="3070071"/>
          </a:xfrm>
          <a:prstGeom prst="rect">
            <a:avLst/>
          </a:prstGeom>
          <a:solidFill>
            <a:srgbClr val="0070A2"/>
          </a:solidFill>
        </p:spPr>
        <p:txBody>
          <a:bodyPr vert="horz" wrap="square" lIns="0" tIns="0" rIns="0" bIns="0" rtlCol="0">
            <a:spAutoFit/>
          </a:bodyPr>
          <a:lstStyle/>
          <a:p>
            <a:pPr rtl="0">
              <a:lnSpc>
                <a:spcPct val="100000"/>
              </a:lnSpc>
            </a:pPr>
            <a:endParaRPr sz="2300" dirty="0">
              <a:latin typeface="Times New Roman"/>
              <a:cs typeface="Times New Roman"/>
            </a:endParaRPr>
          </a:p>
          <a:p>
            <a:pPr rtl="0">
              <a:lnSpc>
                <a:spcPct val="100000"/>
              </a:lnSpc>
            </a:pPr>
            <a:endParaRPr sz="2300" dirty="0">
              <a:latin typeface="Times New Roman"/>
              <a:cs typeface="Times New Roman"/>
            </a:endParaRPr>
          </a:p>
          <a:p>
            <a:pPr rtl="0">
              <a:lnSpc>
                <a:spcPct val="100000"/>
              </a:lnSpc>
              <a:spcBef>
                <a:spcPts val="45"/>
              </a:spcBef>
            </a:pPr>
            <a:endParaRPr sz="2150" dirty="0">
              <a:latin typeface="Times New Roman"/>
              <a:cs typeface="Times New Roman"/>
            </a:endParaRPr>
          </a:p>
          <a:p>
            <a:pPr marL="1077595" marR="1069975" algn="ctr" rtl="0">
              <a:lnSpc>
                <a:spcPct val="100000"/>
              </a:lnSpc>
            </a:pPr>
            <a:r>
              <a:rPr lang="es-ar" sz="1650" b="1">
                <a:solidFill>
                  <a:srgbClr val="FFFFFF"/>
                </a:solidFill>
                <a:latin typeface="Poppins"/>
                <a:cs typeface="Poppins"/>
                <a:sym typeface="Poppins"/>
              </a:rPr>
              <a:t>DETALLE DE LAS VENTAJAS</a:t>
            </a:r>
            <a:endParaRPr lang="it-IT" sz="1650" b="1" spc="-5" dirty="0">
              <a:solidFill>
                <a:srgbClr val="FFFFFF"/>
              </a:solidFill>
              <a:latin typeface="Poppins"/>
              <a:cs typeface="Poppins"/>
            </a:endParaRPr>
          </a:p>
          <a:p>
            <a:pPr marL="1077595" marR="1069975" algn="ctr" rtl="0">
              <a:lnSpc>
                <a:spcPct val="100000"/>
              </a:lnSpc>
            </a:pPr>
            <a:endParaRPr lang="it-IT" sz="1650" b="1" spc="-5" dirty="0">
              <a:solidFill>
                <a:srgbClr val="FFFFFF"/>
              </a:solidFill>
              <a:latin typeface="Poppins"/>
              <a:cs typeface="Poppins"/>
            </a:endParaRPr>
          </a:p>
          <a:p>
            <a:pPr marL="1077595" marR="1069975" algn="ctr" rtl="0">
              <a:lnSpc>
                <a:spcPct val="100000"/>
              </a:lnSpc>
            </a:pPr>
            <a:endParaRPr lang="it-IT" sz="1650" b="1" spc="-5" dirty="0">
              <a:solidFill>
                <a:srgbClr val="FFFFFF"/>
              </a:solidFill>
              <a:latin typeface="Poppins"/>
              <a:cs typeface="Poppins"/>
            </a:endParaRPr>
          </a:p>
          <a:p>
            <a:pPr marL="1077595" marR="1069975" algn="ctr" rtl="0">
              <a:lnSpc>
                <a:spcPct val="100000"/>
              </a:lnSpc>
            </a:pPr>
            <a:endParaRPr lang="it-IT" sz="1650" b="1" spc="-5" dirty="0">
              <a:solidFill>
                <a:srgbClr val="FFFFFF"/>
              </a:solidFill>
              <a:latin typeface="Poppins"/>
              <a:cs typeface="Poppins"/>
            </a:endParaRPr>
          </a:p>
          <a:p>
            <a:pPr marL="1077595" marR="1069975" algn="ctr" rtl="0">
              <a:lnSpc>
                <a:spcPct val="100000"/>
              </a:lnSpc>
            </a:pPr>
            <a:endParaRPr lang="it-IT" sz="1650" b="1" spc="-5" dirty="0">
              <a:solidFill>
                <a:srgbClr val="FFFFFF"/>
              </a:solidFill>
              <a:latin typeface="Poppins"/>
              <a:cs typeface="Poppins"/>
            </a:endParaRPr>
          </a:p>
          <a:p>
            <a:pPr marL="1077595" marR="1069975" algn="ctr" rtl="0">
              <a:lnSpc>
                <a:spcPct val="100000"/>
              </a:lnSpc>
            </a:pPr>
            <a:endParaRPr sz="1650" dirty="0">
              <a:latin typeface="Poppins"/>
              <a:cs typeface="Poppins"/>
            </a:endParaRPr>
          </a:p>
        </p:txBody>
      </p:sp>
      <p:sp>
        <p:nvSpPr>
          <p:cNvPr id="9" name="object 9"/>
          <p:cNvSpPr txBox="1"/>
          <p:nvPr/>
        </p:nvSpPr>
        <p:spPr>
          <a:xfrm>
            <a:off x="4238927" y="2454275"/>
            <a:ext cx="15264000" cy="476884"/>
          </a:xfrm>
          <a:prstGeom prst="rect">
            <a:avLst/>
          </a:prstGeom>
          <a:solidFill>
            <a:srgbClr val="F9B004"/>
          </a:solidFill>
        </p:spPr>
        <p:txBody>
          <a:bodyPr vert="horz" wrap="square" lIns="0" tIns="91440" rIns="0" bIns="0" rtlCol="0">
            <a:spAutoFit/>
          </a:bodyPr>
          <a:lstStyle/>
          <a:p>
            <a:pPr marL="10160" algn="ctr" rtl="0">
              <a:lnSpc>
                <a:spcPct val="100000"/>
              </a:lnSpc>
              <a:spcBef>
                <a:spcPts val="720"/>
              </a:spcBef>
            </a:pPr>
            <a:r>
              <a:rPr lang="es-ar" sz="1850" b="1">
                <a:solidFill>
                  <a:srgbClr val="FFFFFF"/>
                </a:solidFill>
                <a:latin typeface="Poppins"/>
                <a:cs typeface="Poppins"/>
                <a:sym typeface="Poppins"/>
              </a:rPr>
              <a:t>BIRDIE</a:t>
            </a:r>
            <a:endParaRPr sz="1850" dirty="0">
              <a:latin typeface="Poppins"/>
              <a:cs typeface="Poppins"/>
            </a:endParaRPr>
          </a:p>
        </p:txBody>
      </p:sp>
      <p:sp>
        <p:nvSpPr>
          <p:cNvPr id="11" name="object 11"/>
          <p:cNvSpPr/>
          <p:nvPr/>
        </p:nvSpPr>
        <p:spPr>
          <a:xfrm>
            <a:off x="4238926" y="3939936"/>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12" name="object 12"/>
          <p:cNvSpPr/>
          <p:nvPr/>
        </p:nvSpPr>
        <p:spPr>
          <a:xfrm>
            <a:off x="4238926" y="7409657"/>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13" name="object 13"/>
          <p:cNvSpPr/>
          <p:nvPr/>
        </p:nvSpPr>
        <p:spPr>
          <a:xfrm>
            <a:off x="4238926" y="8114507"/>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14" name="object 14"/>
          <p:cNvSpPr txBox="1"/>
          <p:nvPr/>
        </p:nvSpPr>
        <p:spPr>
          <a:xfrm>
            <a:off x="4226226" y="3167326"/>
            <a:ext cx="12302824" cy="345233"/>
          </a:xfrm>
          <a:prstGeom prst="rect">
            <a:avLst/>
          </a:prstGeom>
        </p:spPr>
        <p:txBody>
          <a:bodyPr vert="horz" wrap="square" lIns="0" tIns="17145" rIns="0" bIns="0" rtlCol="0">
            <a:spAutoFit/>
          </a:bodyPr>
          <a:lstStyle/>
          <a:p>
            <a:pPr marL="12700" marR="5080" rtl="0">
              <a:lnSpc>
                <a:spcPct val="105900"/>
              </a:lnSpc>
              <a:spcBef>
                <a:spcPts val="135"/>
              </a:spcBef>
            </a:pPr>
            <a:r>
              <a:rPr lang="es-ar" sz="1950" b="1">
                <a:solidFill>
                  <a:srgbClr val="00314A"/>
                </a:solidFill>
                <a:latin typeface="Poppins"/>
                <a:cs typeface="Poppins"/>
                <a:sym typeface="Poppins"/>
              </a:rPr>
              <a:t>3 GREEN FEES</a:t>
            </a:r>
            <a:r>
              <a:rPr lang="es-ar" sz="1550">
                <a:solidFill>
                  <a:srgbClr val="67696A"/>
                </a:solidFill>
                <a:latin typeface="Poppins"/>
                <a:cs typeface="Poppins"/>
                <a:sym typeface="Poppins"/>
              </a:rPr>
              <a:t> para acceder a 3 clubes de golf exclusivos, a elegir entre nuestra selección en los Emiratos Árabes Unidos y Omán.</a:t>
            </a:r>
            <a:endParaRPr sz="1550" dirty="0">
              <a:latin typeface="Poppins"/>
              <a:cs typeface="Poppins"/>
            </a:endParaRPr>
          </a:p>
        </p:txBody>
      </p:sp>
      <p:sp>
        <p:nvSpPr>
          <p:cNvPr id="26" name="object 7">
            <a:extLst>
              <a:ext uri="{FF2B5EF4-FFF2-40B4-BE49-F238E27FC236}">
                <a16:creationId xmlns:a16="http://schemas.microsoft.com/office/drawing/2014/main" id="{E8F12FE5-239C-4009-B105-1BE9F82D3268}"/>
              </a:ext>
            </a:extLst>
          </p:cNvPr>
          <p:cNvSpPr txBox="1"/>
          <p:nvPr/>
        </p:nvSpPr>
        <p:spPr>
          <a:xfrm>
            <a:off x="647065" y="8857457"/>
            <a:ext cx="3308985" cy="607218"/>
          </a:xfrm>
          <a:prstGeom prst="rect">
            <a:avLst/>
          </a:prstGeom>
          <a:solidFill>
            <a:srgbClr val="0070A2"/>
          </a:solidFill>
        </p:spPr>
        <p:txBody>
          <a:bodyPr vert="horz" wrap="square" lIns="0" tIns="123825" rIns="0" bIns="0" rtlCol="0">
            <a:spAutoFit/>
          </a:bodyPr>
          <a:lstStyle/>
          <a:p>
            <a:pPr algn="ctr" rtl="0">
              <a:lnSpc>
                <a:spcPct val="100000"/>
              </a:lnSpc>
              <a:spcBef>
                <a:spcPts val="975"/>
              </a:spcBef>
            </a:pPr>
            <a:r>
              <a:rPr lang="es-ar" sz="1650" b="1">
                <a:solidFill>
                  <a:srgbClr val="FFFFFF"/>
                </a:solidFill>
                <a:latin typeface="Poppins"/>
                <a:cs typeface="Poppins"/>
                <a:sym typeface="Poppins"/>
              </a:rPr>
              <a:t>¿CUÁNTO CUESTA PARA MÁS DE 20 PERSONAS?</a:t>
            </a:r>
            <a:endParaRPr sz="1650" dirty="0">
              <a:latin typeface="Poppins"/>
              <a:cs typeface="Poppins"/>
            </a:endParaRPr>
          </a:p>
          <a:p>
            <a:pPr algn="ctr" rtl="0">
              <a:lnSpc>
                <a:spcPct val="100000"/>
              </a:lnSpc>
              <a:spcBef>
                <a:spcPts val="85"/>
              </a:spcBef>
            </a:pPr>
            <a:endParaRPr lang="it-IT" sz="1400" dirty="0">
              <a:solidFill>
                <a:srgbClr val="FFFFFF"/>
              </a:solidFill>
              <a:latin typeface="Poppins-Light"/>
              <a:cs typeface="Poppins-Light"/>
            </a:endParaRPr>
          </a:p>
        </p:txBody>
      </p:sp>
      <p:sp>
        <p:nvSpPr>
          <p:cNvPr id="27" name="object 13">
            <a:extLst>
              <a:ext uri="{FF2B5EF4-FFF2-40B4-BE49-F238E27FC236}">
                <a16:creationId xmlns:a16="http://schemas.microsoft.com/office/drawing/2014/main" id="{73AC6AEC-7FC4-47DB-B94A-D27182858483}"/>
              </a:ext>
            </a:extLst>
          </p:cNvPr>
          <p:cNvSpPr/>
          <p:nvPr/>
        </p:nvSpPr>
        <p:spPr>
          <a:xfrm>
            <a:off x="4260850" y="8819357"/>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33" name="object 13">
            <a:extLst>
              <a:ext uri="{FF2B5EF4-FFF2-40B4-BE49-F238E27FC236}">
                <a16:creationId xmlns:a16="http://schemas.microsoft.com/office/drawing/2014/main" id="{9EED75DB-2B1A-A8C6-442D-4B782909EEE3}"/>
              </a:ext>
            </a:extLst>
          </p:cNvPr>
          <p:cNvSpPr/>
          <p:nvPr/>
        </p:nvSpPr>
        <p:spPr>
          <a:xfrm>
            <a:off x="4260850" y="9524207"/>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43" name="object 17">
            <a:extLst>
              <a:ext uri="{FF2B5EF4-FFF2-40B4-BE49-F238E27FC236}">
                <a16:creationId xmlns:a16="http://schemas.microsoft.com/office/drawing/2014/main" id="{A5960445-EDA5-5450-7D0F-A2EB1A132349}"/>
              </a:ext>
            </a:extLst>
          </p:cNvPr>
          <p:cNvSpPr txBox="1"/>
          <p:nvPr/>
        </p:nvSpPr>
        <p:spPr>
          <a:xfrm>
            <a:off x="4210837" y="4284071"/>
            <a:ext cx="15262860" cy="2896434"/>
          </a:xfrm>
          <a:prstGeom prst="rect">
            <a:avLst/>
          </a:prstGeom>
        </p:spPr>
        <p:txBody>
          <a:bodyPr vert="horz" wrap="square" lIns="0" tIns="37465" rIns="0" bIns="0" rtlCol="0">
            <a:spAutoFit/>
          </a:bodyPr>
          <a:lstStyle/>
          <a:p>
            <a:pPr marL="253365" indent="-241300" rtl="0">
              <a:lnSpc>
                <a:spcPct val="100000"/>
              </a:lnSpc>
              <a:spcBef>
                <a:spcPts val="295"/>
              </a:spcBef>
              <a:buClr>
                <a:srgbClr val="F9B004"/>
              </a:buClr>
              <a:buSzPct val="83870"/>
              <a:buChar char="&gt;"/>
              <a:tabLst>
                <a:tab pos="253365" algn="l"/>
                <a:tab pos="254000" algn="l"/>
              </a:tabLst>
            </a:pPr>
            <a:r>
              <a:rPr lang="es-ar" sz="1400" dirty="0">
                <a:solidFill>
                  <a:srgbClr val="67696A"/>
                </a:solidFill>
                <a:latin typeface="Poppins"/>
                <a:cs typeface="Poppins"/>
                <a:sym typeface="Poppins"/>
              </a:rPr>
              <a:t>Una selección de campos más amplia que la disponible para los jugadores individuales, con la posibilidad de elegir entre </a:t>
            </a:r>
            <a:r>
              <a:rPr lang="es-ar" sz="1400" b="1" dirty="0">
                <a:solidFill>
                  <a:srgbClr val="67696A"/>
                </a:solidFill>
                <a:latin typeface="Poppins"/>
                <a:cs typeface="Poppins"/>
                <a:sym typeface="Poppins"/>
              </a:rPr>
              <a:t>13 clubes de golf</a:t>
            </a:r>
            <a:r>
              <a:rPr lang="es-ar" sz="1400" dirty="0">
                <a:solidFill>
                  <a:srgbClr val="67696A"/>
                </a:solidFill>
                <a:latin typeface="Poppins"/>
                <a:cs typeface="Poppins"/>
                <a:sym typeface="Poppins"/>
              </a:rPr>
              <a:t> durante el día</a:t>
            </a:r>
          </a:p>
          <a:p>
            <a:pPr marL="253365" indent="-241300" rtl="0">
              <a:lnSpc>
                <a:spcPct val="100000"/>
              </a:lnSpc>
              <a:spcBef>
                <a:spcPts val="295"/>
              </a:spcBef>
              <a:buClr>
                <a:srgbClr val="F9B004"/>
              </a:buClr>
              <a:buSzPct val="83870"/>
              <a:buChar char="&gt;"/>
              <a:tabLst>
                <a:tab pos="253365" algn="l"/>
                <a:tab pos="254000" algn="l"/>
              </a:tabLst>
            </a:pPr>
            <a:r>
              <a:rPr lang="es-ar" sz="1400" b="1" dirty="0">
                <a:solidFill>
                  <a:srgbClr val="67696A"/>
                </a:solidFill>
                <a:latin typeface="Poppins"/>
                <a:cs typeface="Poppins"/>
                <a:sym typeface="Poppins"/>
              </a:rPr>
              <a:t>Prioridad de embarque y desembarque</a:t>
            </a:r>
            <a:r>
              <a:rPr lang="es-ar" sz="1400" dirty="0">
                <a:solidFill>
                  <a:srgbClr val="67696A"/>
                </a:solidFill>
                <a:latin typeface="Poppins"/>
                <a:cs typeface="Poppins"/>
                <a:sym typeface="Poppins"/>
              </a:rPr>
              <a:t> todos los días</a:t>
            </a:r>
            <a:endParaRPr sz="1400" dirty="0">
              <a:latin typeface="Poppins"/>
              <a:cs typeface="Poppins"/>
            </a:endParaRPr>
          </a:p>
          <a:p>
            <a:pPr marL="253365" indent="-241300" rtl="0">
              <a:lnSpc>
                <a:spcPct val="100000"/>
              </a:lnSpc>
              <a:spcBef>
                <a:spcPts val="204"/>
              </a:spcBef>
              <a:buClr>
                <a:srgbClr val="F9B004"/>
              </a:buClr>
              <a:buSzPct val="83870"/>
              <a:buFont typeface="Poppins"/>
              <a:buChar char="&gt;"/>
              <a:tabLst>
                <a:tab pos="253365" algn="l"/>
                <a:tab pos="254000" algn="l"/>
              </a:tabLst>
            </a:pPr>
            <a:r>
              <a:rPr lang="es-ar" sz="1400" b="1" dirty="0">
                <a:solidFill>
                  <a:srgbClr val="67696A"/>
                </a:solidFill>
                <a:latin typeface="Poppins"/>
                <a:cs typeface="Poppins"/>
                <a:sym typeface="Poppins"/>
              </a:rPr>
              <a:t>Su equipo</a:t>
            </a:r>
            <a:r>
              <a:rPr lang="es-ar" sz="1400" dirty="0">
                <a:solidFill>
                  <a:srgbClr val="67696A"/>
                </a:solidFill>
                <a:latin typeface="Poppins"/>
                <a:cs typeface="Poppins"/>
                <a:sym typeface="Poppins"/>
              </a:rPr>
              <a:t> estará </a:t>
            </a:r>
            <a:r>
              <a:rPr lang="es-ar" sz="1400" b="1" dirty="0">
                <a:solidFill>
                  <a:srgbClr val="67696A"/>
                </a:solidFill>
                <a:latin typeface="Poppins"/>
                <a:cs typeface="Poppins"/>
                <a:sym typeface="Poppins"/>
              </a:rPr>
              <a:t>guardado y asegurado</a:t>
            </a:r>
            <a:r>
              <a:rPr lang="es-ar" sz="1400" dirty="0">
                <a:solidFill>
                  <a:srgbClr val="67696A"/>
                </a:solidFill>
                <a:latin typeface="Poppins"/>
                <a:cs typeface="Poppins"/>
                <a:sym typeface="Poppins"/>
              </a:rPr>
              <a:t> (por un valor de hasta 3000 euros) durante todo el crucero</a:t>
            </a:r>
            <a:endParaRPr sz="1400" dirty="0">
              <a:latin typeface="Poppins"/>
              <a:cs typeface="Poppins"/>
            </a:endParaRPr>
          </a:p>
          <a:p>
            <a:pPr marL="253365" indent="-241300" rtl="0">
              <a:lnSpc>
                <a:spcPct val="100000"/>
              </a:lnSpc>
              <a:spcBef>
                <a:spcPts val="200"/>
              </a:spcBef>
              <a:buClr>
                <a:srgbClr val="F9B004"/>
              </a:buClr>
              <a:buSzPct val="83870"/>
              <a:buChar char="&gt;"/>
              <a:tabLst>
                <a:tab pos="253365" algn="l"/>
                <a:tab pos="254000" algn="l"/>
              </a:tabLst>
            </a:pPr>
            <a:r>
              <a:rPr lang="es-ar" sz="1400" b="1" dirty="0">
                <a:solidFill>
                  <a:srgbClr val="67696A"/>
                </a:solidFill>
                <a:latin typeface="Poppins"/>
                <a:cs typeface="Poppins"/>
                <a:sym typeface="Poppins"/>
              </a:rPr>
              <a:t>Cóctel de bienvenida</a:t>
            </a:r>
            <a:r>
              <a:rPr lang="es-ar" sz="1400" dirty="0">
                <a:solidFill>
                  <a:srgbClr val="67696A"/>
                </a:solidFill>
                <a:latin typeface="Poppins"/>
                <a:cs typeface="Poppins"/>
                <a:sym typeface="Poppins"/>
              </a:rPr>
              <a:t> (en ausencia de COVID-19).</a:t>
            </a:r>
            <a:endParaRPr sz="1400" dirty="0">
              <a:latin typeface="Poppins"/>
              <a:cs typeface="Poppins"/>
            </a:endParaRPr>
          </a:p>
          <a:p>
            <a:pPr marL="253365" indent="-241300" rtl="0">
              <a:lnSpc>
                <a:spcPct val="100000"/>
              </a:lnSpc>
              <a:spcBef>
                <a:spcPts val="200"/>
              </a:spcBef>
              <a:buClr>
                <a:srgbClr val="F9B004"/>
              </a:buClr>
              <a:buSzPct val="83870"/>
              <a:buChar char="&gt;"/>
              <a:tabLst>
                <a:tab pos="253365" algn="l"/>
                <a:tab pos="254000" algn="l"/>
              </a:tabLst>
            </a:pPr>
            <a:r>
              <a:rPr lang="es-ar" sz="1400" b="1" dirty="0">
                <a:solidFill>
                  <a:srgbClr val="67696A"/>
                </a:solidFill>
                <a:latin typeface="Poppins"/>
                <a:cs typeface="Poppins"/>
                <a:sym typeface="Poppins"/>
              </a:rPr>
              <a:t>Canasta de aperitivos</a:t>
            </a:r>
            <a:r>
              <a:rPr lang="es-ar" sz="1400" dirty="0">
                <a:solidFill>
                  <a:srgbClr val="67696A"/>
                </a:solidFill>
                <a:latin typeface="Poppins"/>
                <a:cs typeface="Poppins"/>
                <a:sym typeface="Poppins"/>
              </a:rPr>
              <a:t> con agua, fruta y bocaditos.</a:t>
            </a:r>
            <a:endParaRPr sz="1400" dirty="0">
              <a:latin typeface="Poppins"/>
              <a:cs typeface="Poppins"/>
            </a:endParaRPr>
          </a:p>
          <a:p>
            <a:pPr marL="253365" indent="-241300" rtl="0">
              <a:lnSpc>
                <a:spcPct val="100000"/>
              </a:lnSpc>
              <a:spcBef>
                <a:spcPts val="200"/>
              </a:spcBef>
              <a:buClr>
                <a:srgbClr val="F9B004"/>
              </a:buClr>
              <a:buSzPct val="83870"/>
              <a:buChar char="&gt;"/>
              <a:tabLst>
                <a:tab pos="253365" algn="l"/>
                <a:tab pos="254000" algn="l"/>
              </a:tabLst>
            </a:pPr>
            <a:r>
              <a:rPr lang="es-ar" sz="1400" b="1" dirty="0">
                <a:solidFill>
                  <a:srgbClr val="67696A"/>
                </a:solidFill>
                <a:latin typeface="Poppins"/>
                <a:cs typeface="Poppins"/>
                <a:sym typeface="Poppins"/>
              </a:rPr>
              <a:t>Traslados exclusivos</a:t>
            </a:r>
            <a:r>
              <a:rPr lang="es-ar" sz="1400" dirty="0">
                <a:solidFill>
                  <a:srgbClr val="67696A"/>
                </a:solidFill>
                <a:latin typeface="Poppins"/>
                <a:cs typeface="Poppins"/>
                <a:sym typeface="Poppins"/>
              </a:rPr>
              <a:t> de ida y vuelta a los clubes de golf.</a:t>
            </a:r>
            <a:endParaRPr lang="it-IT" sz="1400" spc="15" dirty="0">
              <a:solidFill>
                <a:srgbClr val="67696A"/>
              </a:solidFill>
              <a:latin typeface="Poppins"/>
              <a:cs typeface="Poppins"/>
            </a:endParaRPr>
          </a:p>
          <a:p>
            <a:pPr marL="253365" indent="-241300" rtl="0">
              <a:lnSpc>
                <a:spcPct val="100000"/>
              </a:lnSpc>
              <a:spcBef>
                <a:spcPts val="200"/>
              </a:spcBef>
              <a:buClr>
                <a:srgbClr val="F9B004"/>
              </a:buClr>
              <a:buSzPct val="83870"/>
              <a:buChar char="&gt;"/>
              <a:tabLst>
                <a:tab pos="253365" algn="l"/>
                <a:tab pos="254000" algn="l"/>
              </a:tabLst>
            </a:pPr>
            <a:r>
              <a:rPr lang="es-ar" sz="1400" b="1" dirty="0">
                <a:solidFill>
                  <a:srgbClr val="67696A"/>
                </a:solidFill>
                <a:latin typeface="Poppins"/>
                <a:cs typeface="Poppins"/>
                <a:sym typeface="Poppins"/>
              </a:rPr>
              <a:t>Buggy incluido</a:t>
            </a:r>
            <a:r>
              <a:rPr lang="es-ar" sz="1400" dirty="0">
                <a:solidFill>
                  <a:srgbClr val="67696A"/>
                </a:solidFill>
                <a:latin typeface="Poppins"/>
                <a:cs typeface="Poppins"/>
                <a:sym typeface="Poppins"/>
              </a:rPr>
              <a:t>, sujeto a disponibilidad.</a:t>
            </a:r>
          </a:p>
          <a:p>
            <a:pPr marL="253365" indent="-241300" rtl="0">
              <a:lnSpc>
                <a:spcPct val="100000"/>
              </a:lnSpc>
              <a:spcBef>
                <a:spcPts val="200"/>
              </a:spcBef>
              <a:buClr>
                <a:srgbClr val="F9B004"/>
              </a:buClr>
              <a:buSzPct val="83870"/>
              <a:buChar char="&gt;"/>
              <a:tabLst>
                <a:tab pos="253365" algn="l"/>
                <a:tab pos="254000" algn="l"/>
              </a:tabLst>
            </a:pPr>
            <a:r>
              <a:rPr lang="es-ar" sz="1400" b="1" dirty="0">
                <a:solidFill>
                  <a:srgbClr val="67696A"/>
                </a:solidFill>
                <a:latin typeface="Poppins"/>
                <a:cs typeface="Poppins"/>
                <a:sym typeface="Poppins"/>
              </a:rPr>
              <a:t>Kit de bienvenida</a:t>
            </a:r>
            <a:r>
              <a:rPr lang="es-ar" sz="1400" dirty="0">
                <a:solidFill>
                  <a:srgbClr val="67696A"/>
                </a:solidFill>
                <a:latin typeface="Poppins"/>
                <a:cs typeface="Poppins"/>
                <a:sym typeface="Poppins"/>
              </a:rPr>
              <a:t> compuesto por un juego de pelotas de golf, un cordón con tarjetero, una etiqueta para la bolsa de golf y una gorra de marca con visera.</a:t>
            </a:r>
            <a:endParaRPr sz="1400" dirty="0">
              <a:latin typeface="Poppins"/>
              <a:cs typeface="Poppins"/>
            </a:endParaRPr>
          </a:p>
          <a:p>
            <a:pPr marL="253365" indent="-241300" rtl="0">
              <a:lnSpc>
                <a:spcPct val="100000"/>
              </a:lnSpc>
              <a:spcBef>
                <a:spcPts val="204"/>
              </a:spcBef>
              <a:buClr>
                <a:srgbClr val="F9B004"/>
              </a:buClr>
              <a:buSzPct val="83870"/>
              <a:buChar char="&gt;"/>
              <a:tabLst>
                <a:tab pos="253365" algn="l"/>
                <a:tab pos="254000" algn="l"/>
              </a:tabLst>
            </a:pPr>
            <a:r>
              <a:rPr lang="es-ar" sz="1400" b="1" dirty="0">
                <a:solidFill>
                  <a:srgbClr val="67696A"/>
                </a:solidFill>
                <a:latin typeface="Poppins"/>
                <a:cs typeface="Poppins"/>
                <a:sym typeface="Poppins"/>
              </a:rPr>
              <a:t>Desayuno temprano</a:t>
            </a:r>
            <a:r>
              <a:rPr lang="es-ar" sz="1400" dirty="0">
                <a:solidFill>
                  <a:srgbClr val="67696A"/>
                </a:solidFill>
                <a:latin typeface="Poppins"/>
                <a:cs typeface="Poppins"/>
                <a:sym typeface="Poppins"/>
              </a:rPr>
              <a:t> para permitir el desembarque prioritario.</a:t>
            </a:r>
            <a:endParaRPr sz="1400" dirty="0">
              <a:latin typeface="Poppins"/>
              <a:cs typeface="Poppins"/>
            </a:endParaRPr>
          </a:p>
          <a:p>
            <a:pPr marL="253365" indent="-241300" rtl="0">
              <a:lnSpc>
                <a:spcPct val="100000"/>
              </a:lnSpc>
              <a:spcBef>
                <a:spcPts val="200"/>
              </a:spcBef>
              <a:buClr>
                <a:srgbClr val="F9B004"/>
              </a:buClr>
              <a:buSzPct val="83870"/>
              <a:buChar char="&gt;"/>
              <a:tabLst>
                <a:tab pos="253365" algn="l"/>
                <a:tab pos="254000" algn="l"/>
              </a:tabLst>
            </a:pPr>
            <a:r>
              <a:rPr lang="es-ar" sz="1400" b="1" dirty="0">
                <a:solidFill>
                  <a:srgbClr val="67696A"/>
                </a:solidFill>
                <a:latin typeface="Poppins"/>
                <a:cs typeface="Poppins"/>
                <a:sym typeface="Poppins"/>
              </a:rPr>
              <a:t>Elección de asiento para cenar</a:t>
            </a:r>
            <a:r>
              <a:rPr lang="es-ar" sz="1400" dirty="0">
                <a:solidFill>
                  <a:srgbClr val="67696A"/>
                </a:solidFill>
                <a:latin typeface="Poppins"/>
                <a:cs typeface="Poppins"/>
                <a:sym typeface="Poppins"/>
              </a:rPr>
              <a:t> y </a:t>
            </a:r>
            <a:r>
              <a:rPr lang="es-ar" sz="1400" b="1" dirty="0">
                <a:solidFill>
                  <a:srgbClr val="67696A"/>
                </a:solidFill>
                <a:latin typeface="Poppins"/>
                <a:cs typeface="Poppins"/>
                <a:sym typeface="Poppins"/>
              </a:rPr>
              <a:t>zona reservada</a:t>
            </a:r>
            <a:r>
              <a:rPr lang="es-ar" sz="1400" dirty="0">
                <a:solidFill>
                  <a:srgbClr val="67696A"/>
                </a:solidFill>
                <a:latin typeface="Poppins"/>
                <a:cs typeface="Poppins"/>
                <a:sym typeface="Poppins"/>
              </a:rPr>
              <a:t> en el restaurante asignado (para camarotes Sea Balcony y Sea View)</a:t>
            </a:r>
            <a:endParaRPr sz="1400" dirty="0">
              <a:latin typeface="Poppins"/>
              <a:cs typeface="Poppins"/>
            </a:endParaRPr>
          </a:p>
          <a:p>
            <a:pPr marL="253365" marR="5080" indent="-241300" rtl="0">
              <a:lnSpc>
                <a:spcPct val="102000"/>
              </a:lnSpc>
              <a:spcBef>
                <a:spcPts val="165"/>
              </a:spcBef>
              <a:buClr>
                <a:srgbClr val="F9B004"/>
              </a:buClr>
              <a:buSzPct val="83870"/>
              <a:buChar char="&gt;"/>
              <a:tabLst>
                <a:tab pos="253365" algn="l"/>
                <a:tab pos="254000" algn="l"/>
              </a:tabLst>
            </a:pPr>
            <a:r>
              <a:rPr lang="es-ar" sz="1400" b="1" dirty="0">
                <a:solidFill>
                  <a:srgbClr val="67696A"/>
                </a:solidFill>
                <a:latin typeface="Poppins"/>
                <a:cs typeface="Poppins"/>
                <a:sym typeface="Poppins"/>
              </a:rPr>
              <a:t>El jugador de golf obtiene un 25 % de descuento: </a:t>
            </a:r>
            <a:r>
              <a:rPr lang="es-ar" sz="1400" dirty="0">
                <a:solidFill>
                  <a:srgbClr val="67696A"/>
                </a:solidFill>
                <a:latin typeface="Poppins"/>
                <a:cs typeface="Poppins"/>
                <a:sym typeface="Poppins"/>
              </a:rPr>
              <a:t>en la cena en el </a:t>
            </a:r>
            <a:r>
              <a:rPr lang="es-ar" sz="1400" b="1" dirty="0">
                <a:solidFill>
                  <a:srgbClr val="67696A"/>
                </a:solidFill>
                <a:latin typeface="Poppins"/>
                <a:cs typeface="Poppins"/>
                <a:sym typeface="Poppins"/>
              </a:rPr>
              <a:t>restaurante Archipiélago</a:t>
            </a:r>
            <a:r>
              <a:rPr lang="es-ar" sz="1400" dirty="0">
                <a:solidFill>
                  <a:srgbClr val="67696A"/>
                </a:solidFill>
                <a:latin typeface="Poppins"/>
                <a:cs typeface="Poppins"/>
                <a:sym typeface="Poppins"/>
              </a:rPr>
              <a:t> con menús creados por </a:t>
            </a:r>
            <a:r>
              <a:rPr lang="es-ar" sz="1400" b="1" dirty="0">
                <a:solidFill>
                  <a:srgbClr val="67696A"/>
                </a:solidFill>
                <a:latin typeface="Poppins"/>
                <a:cs typeface="Poppins"/>
                <a:sym typeface="Poppins"/>
              </a:rPr>
              <a:t>los chefs con estrellas Michelin Bruno Barbieri, Hélène Darroze y Ángel León</a:t>
            </a:r>
            <a:r>
              <a:rPr lang="es-ar" sz="1400" dirty="0">
                <a:solidFill>
                  <a:srgbClr val="67696A"/>
                </a:solidFill>
                <a:latin typeface="Poppins"/>
                <a:cs typeface="Poppins"/>
                <a:sym typeface="Poppins"/>
              </a:rPr>
              <a:t>, el </a:t>
            </a:r>
            <a:r>
              <a:rPr lang="es-ar" sz="1400" b="1" dirty="0">
                <a:solidFill>
                  <a:srgbClr val="67696A"/>
                </a:solidFill>
                <a:latin typeface="Poppins"/>
                <a:cs typeface="Poppins"/>
                <a:sym typeface="Poppins"/>
              </a:rPr>
              <a:t>paquete incluye acceso a la zona termal del SPA y masaje de 50 minutos</a:t>
            </a:r>
            <a:r>
              <a:rPr lang="es-ar" sz="1400" dirty="0">
                <a:solidFill>
                  <a:srgbClr val="67696A"/>
                </a:solidFill>
                <a:latin typeface="Poppins"/>
                <a:cs typeface="Poppins"/>
                <a:sym typeface="Poppins"/>
              </a:rPr>
              <a:t>, y </a:t>
            </a:r>
            <a:r>
              <a:rPr lang="es-ar" sz="1400" b="1" dirty="0">
                <a:solidFill>
                  <a:srgbClr val="67696A"/>
                </a:solidFill>
                <a:latin typeface="Poppins"/>
                <a:cs typeface="Poppins"/>
                <a:sym typeface="Poppins"/>
              </a:rPr>
              <a:t>una foto</a:t>
            </a:r>
            <a:r>
              <a:rPr lang="es-ar" sz="1400" dirty="0">
                <a:solidFill>
                  <a:srgbClr val="67696A"/>
                </a:solidFill>
                <a:latin typeface="Poppins"/>
                <a:cs typeface="Poppins"/>
                <a:sym typeface="Poppins"/>
              </a:rPr>
              <a:t> de </a:t>
            </a:r>
            <a:r>
              <a:rPr lang="es-ar" sz="1400" b="1" dirty="0">
                <a:solidFill>
                  <a:srgbClr val="67696A"/>
                </a:solidFill>
                <a:latin typeface="Poppins"/>
                <a:cs typeface="Poppins"/>
                <a:sym typeface="Poppins"/>
              </a:rPr>
              <a:t>30x45 </a:t>
            </a:r>
            <a:r>
              <a:rPr lang="es-ar" sz="1400" dirty="0">
                <a:solidFill>
                  <a:srgbClr val="67696A"/>
                </a:solidFill>
                <a:latin typeface="Poppins"/>
                <a:cs typeface="Poppins"/>
                <a:sym typeface="Poppins"/>
              </a:rPr>
              <a:t>cm del </a:t>
            </a:r>
            <a:r>
              <a:rPr lang="es-ar" sz="1400" b="1" dirty="0">
                <a:solidFill>
                  <a:srgbClr val="67696A"/>
                </a:solidFill>
                <a:latin typeface="Poppins"/>
                <a:cs typeface="Poppins"/>
                <a:sym typeface="Poppins"/>
              </a:rPr>
              <a:t>servicio Shades</a:t>
            </a:r>
            <a:r>
              <a:rPr lang="es-ar" sz="1400" dirty="0">
                <a:solidFill>
                  <a:srgbClr val="67696A"/>
                </a:solidFill>
                <a:latin typeface="Poppins"/>
                <a:cs typeface="Poppins"/>
                <a:sym typeface="Poppins"/>
              </a:rPr>
              <a:t>.</a:t>
            </a:r>
            <a:endParaRPr sz="1400" dirty="0">
              <a:latin typeface="Poppins"/>
              <a:cs typeface="Poppins"/>
            </a:endParaRPr>
          </a:p>
        </p:txBody>
      </p:sp>
      <p:sp>
        <p:nvSpPr>
          <p:cNvPr id="18" name="object 19">
            <a:extLst>
              <a:ext uri="{FF2B5EF4-FFF2-40B4-BE49-F238E27FC236}">
                <a16:creationId xmlns:a16="http://schemas.microsoft.com/office/drawing/2014/main" id="{2E4D50D7-4B89-5CCC-206C-6205DB5A7EE7}"/>
              </a:ext>
            </a:extLst>
          </p:cNvPr>
          <p:cNvSpPr txBox="1"/>
          <p:nvPr/>
        </p:nvSpPr>
        <p:spPr>
          <a:xfrm>
            <a:off x="11476567" y="7605251"/>
            <a:ext cx="793115" cy="253273"/>
          </a:xfrm>
          <a:prstGeom prst="rect">
            <a:avLst/>
          </a:prstGeom>
        </p:spPr>
        <p:txBody>
          <a:bodyPr vert="horz" wrap="square" lIns="0" tIns="14604" rIns="0" bIns="0" rtlCol="0">
            <a:spAutoFit/>
          </a:bodyPr>
          <a:lstStyle/>
          <a:p>
            <a:pPr marL="12700" algn="ctr" rtl="0">
              <a:lnSpc>
                <a:spcPct val="100000"/>
              </a:lnSpc>
              <a:spcBef>
                <a:spcPts val="114"/>
              </a:spcBef>
            </a:pPr>
            <a:r>
              <a:rPr lang="es-ar" sz="1550">
                <a:solidFill>
                  <a:srgbClr val="003149"/>
                </a:solidFill>
                <a:latin typeface="Poppins-Light"/>
                <a:cs typeface="Poppins-Light"/>
                <a:sym typeface="Poppins-Light"/>
              </a:rPr>
              <a:t>890 euros</a:t>
            </a:r>
            <a:endParaRPr sz="1550" dirty="0">
              <a:latin typeface="Poppins-Light"/>
              <a:cs typeface="Poppins-Light"/>
            </a:endParaRPr>
          </a:p>
        </p:txBody>
      </p:sp>
      <p:sp>
        <p:nvSpPr>
          <p:cNvPr id="19" name="object 19">
            <a:extLst>
              <a:ext uri="{FF2B5EF4-FFF2-40B4-BE49-F238E27FC236}">
                <a16:creationId xmlns:a16="http://schemas.microsoft.com/office/drawing/2014/main" id="{33F7D7C6-D6D6-4854-3FC0-3BEC32BCDADE}"/>
              </a:ext>
            </a:extLst>
          </p:cNvPr>
          <p:cNvSpPr txBox="1"/>
          <p:nvPr/>
        </p:nvSpPr>
        <p:spPr>
          <a:xfrm>
            <a:off x="11468735" y="8310100"/>
            <a:ext cx="793115" cy="253273"/>
          </a:xfrm>
          <a:prstGeom prst="rect">
            <a:avLst/>
          </a:prstGeom>
        </p:spPr>
        <p:txBody>
          <a:bodyPr vert="horz" wrap="square" lIns="0" tIns="14604" rIns="0" bIns="0" rtlCol="0">
            <a:spAutoFit/>
          </a:bodyPr>
          <a:lstStyle/>
          <a:p>
            <a:pPr marL="12700" algn="ctr" rtl="0">
              <a:lnSpc>
                <a:spcPct val="100000"/>
              </a:lnSpc>
              <a:spcBef>
                <a:spcPts val="114"/>
              </a:spcBef>
            </a:pPr>
            <a:r>
              <a:rPr lang="es-ar" sz="1550">
                <a:solidFill>
                  <a:srgbClr val="003149"/>
                </a:solidFill>
                <a:latin typeface="Poppins-Light"/>
                <a:cs typeface="Poppins-Light"/>
                <a:sym typeface="Poppins-Light"/>
              </a:rPr>
              <a:t>850 euros</a:t>
            </a:r>
            <a:endParaRPr sz="1550" dirty="0">
              <a:latin typeface="Poppins-Light"/>
              <a:cs typeface="Poppins-Light"/>
            </a:endParaRPr>
          </a:p>
        </p:txBody>
      </p:sp>
      <p:sp>
        <p:nvSpPr>
          <p:cNvPr id="20" name="object 19">
            <a:extLst>
              <a:ext uri="{FF2B5EF4-FFF2-40B4-BE49-F238E27FC236}">
                <a16:creationId xmlns:a16="http://schemas.microsoft.com/office/drawing/2014/main" id="{96B6F765-7CDB-209C-F2F2-12F5C3A0C5BB}"/>
              </a:ext>
            </a:extLst>
          </p:cNvPr>
          <p:cNvSpPr txBox="1"/>
          <p:nvPr/>
        </p:nvSpPr>
        <p:spPr>
          <a:xfrm>
            <a:off x="11461097" y="9058130"/>
            <a:ext cx="793115" cy="253273"/>
          </a:xfrm>
          <a:prstGeom prst="rect">
            <a:avLst/>
          </a:prstGeom>
        </p:spPr>
        <p:txBody>
          <a:bodyPr vert="horz" wrap="square" lIns="0" tIns="14604" rIns="0" bIns="0" rtlCol="0">
            <a:spAutoFit/>
          </a:bodyPr>
          <a:lstStyle/>
          <a:p>
            <a:pPr marL="12700" algn="ctr" rtl="0">
              <a:lnSpc>
                <a:spcPct val="100000"/>
              </a:lnSpc>
              <a:spcBef>
                <a:spcPts val="114"/>
              </a:spcBef>
            </a:pPr>
            <a:r>
              <a:rPr lang="es-ar" sz="1550">
                <a:solidFill>
                  <a:srgbClr val="003149"/>
                </a:solidFill>
                <a:latin typeface="Poppins-Light"/>
                <a:cs typeface="Poppins-Light"/>
                <a:sym typeface="Poppins-Light"/>
              </a:rPr>
              <a:t>790 euros</a:t>
            </a:r>
            <a:endParaRPr sz="1550" dirty="0">
              <a:latin typeface="Poppins-Light"/>
              <a:cs typeface="Poppins-Light"/>
            </a:endParaRPr>
          </a:p>
        </p:txBody>
      </p:sp>
      <p:sp>
        <p:nvSpPr>
          <p:cNvPr id="4" name="object 3">
            <a:extLst>
              <a:ext uri="{FF2B5EF4-FFF2-40B4-BE49-F238E27FC236}">
                <a16:creationId xmlns:a16="http://schemas.microsoft.com/office/drawing/2014/main" id="{140D030B-95D6-CE6B-1FB4-E7F967C0A3D8}"/>
              </a:ext>
            </a:extLst>
          </p:cNvPr>
          <p:cNvSpPr txBox="1"/>
          <p:nvPr/>
        </p:nvSpPr>
        <p:spPr>
          <a:xfrm>
            <a:off x="615552" y="583051"/>
            <a:ext cx="3035697" cy="307135"/>
          </a:xfrm>
          <a:prstGeom prst="rect">
            <a:avLst/>
          </a:prstGeom>
        </p:spPr>
        <p:txBody>
          <a:bodyPr vert="horz" wrap="square" lIns="0" tIns="17145" rIns="0" bIns="0" rtlCol="0">
            <a:spAutoFit/>
          </a:bodyPr>
          <a:lstStyle/>
          <a:p>
            <a:pPr marL="12700" rtl="0">
              <a:lnSpc>
                <a:spcPct val="100000"/>
              </a:lnSpc>
              <a:spcBef>
                <a:spcPts val="135"/>
              </a:spcBef>
            </a:pPr>
            <a:r>
              <a:rPr lang="es-ar" sz="750" dirty="0">
                <a:solidFill>
                  <a:srgbClr val="6F6F6E"/>
                </a:solidFill>
                <a:latin typeface="Poppins-ExtraLight"/>
                <a:cs typeface="Poppins-ExtraLight"/>
                <a:sym typeface="Poppins-ExtraLight"/>
              </a:rPr>
              <a:t>COSTA CRUCEROS</a:t>
            </a:r>
            <a:endParaRPr sz="750" dirty="0">
              <a:latin typeface="Poppins-ExtraLight"/>
              <a:cs typeface="Poppins-ExtraLight"/>
            </a:endParaRPr>
          </a:p>
          <a:p>
            <a:pPr marL="12700" rtl="0">
              <a:lnSpc>
                <a:spcPct val="100000"/>
              </a:lnSpc>
              <a:spcBef>
                <a:spcPts val="85"/>
              </a:spcBef>
            </a:pPr>
            <a:r>
              <a:rPr lang="es-ar" sz="750" b="1" dirty="0">
                <a:solidFill>
                  <a:srgbClr val="6F6F6E"/>
                </a:solidFill>
                <a:latin typeface="Poppins-ExtraBold"/>
                <a:cs typeface="Poppins-ExtraBold"/>
                <a:sym typeface="Poppins-ExtraBold"/>
              </a:rPr>
              <a:t>CARACTERÍSTICAS PARA RESERVAR CRUISE &amp; GOLF</a:t>
            </a:r>
            <a:r>
              <a:rPr lang="es-ar" sz="1050" b="1" dirty="0">
                <a:solidFill>
                  <a:srgbClr val="F9B004"/>
                </a:solidFill>
                <a:latin typeface="Poppins-ExtraBold"/>
                <a:cs typeface="Poppins-ExtraBold"/>
                <a:sym typeface="Poppins-ExtraBold"/>
              </a:rPr>
              <a:t>.</a:t>
            </a:r>
            <a:endParaRPr sz="1050" dirty="0">
              <a:latin typeface="Poppins-ExtraBold"/>
              <a:cs typeface="Poppins-ExtraBold"/>
            </a:endParaRPr>
          </a:p>
        </p:txBody>
      </p:sp>
      <p:sp>
        <p:nvSpPr>
          <p:cNvPr id="16" name="CuadroTexto 15">
            <a:extLst>
              <a:ext uri="{FF2B5EF4-FFF2-40B4-BE49-F238E27FC236}">
                <a16:creationId xmlns:a16="http://schemas.microsoft.com/office/drawing/2014/main" id="{C41A3279-3407-536B-8BF8-51C6C8DF109E}"/>
              </a:ext>
            </a:extLst>
          </p:cNvPr>
          <p:cNvSpPr txBox="1"/>
          <p:nvPr/>
        </p:nvSpPr>
        <p:spPr>
          <a:xfrm>
            <a:off x="374662" y="1035393"/>
            <a:ext cx="15874191" cy="881395"/>
          </a:xfrm>
          <a:prstGeom prst="rect">
            <a:avLst/>
          </a:prstGeom>
          <a:noFill/>
        </p:spPr>
        <p:txBody>
          <a:bodyPr wrap="square">
            <a:spAutoFit/>
          </a:bodyPr>
          <a:lstStyle/>
          <a:p>
            <a:pPr>
              <a:lnSpc>
                <a:spcPct val="107000"/>
              </a:lnSpc>
              <a:spcAft>
                <a:spcPts val="800"/>
              </a:spcAft>
            </a:pPr>
            <a:r>
              <a:rPr lang="es-AR" sz="4750" dirty="0">
                <a:solidFill>
                  <a:srgbClr val="00314A"/>
                </a:solidFill>
                <a:latin typeface="Poppins"/>
                <a:ea typeface="+mj-ea"/>
                <a:cs typeface="Poppins"/>
              </a:rPr>
              <a:t>¿QUÉ INCLUYE </a:t>
            </a:r>
            <a:r>
              <a:rPr lang="es-AR" sz="4750" b="1" dirty="0">
                <a:solidFill>
                  <a:srgbClr val="00314A"/>
                </a:solidFill>
                <a:latin typeface="Poppins"/>
                <a:ea typeface="+mj-ea"/>
                <a:cs typeface="Poppins"/>
              </a:rPr>
              <a:t>EL PAQUETE </a:t>
            </a:r>
            <a:r>
              <a:rPr lang="es-AR" sz="4750" dirty="0">
                <a:solidFill>
                  <a:srgbClr val="00314A"/>
                </a:solidFill>
                <a:latin typeface="Poppins"/>
                <a:ea typeface="+mj-ea"/>
                <a:cs typeface="Poppins"/>
              </a:rPr>
              <a:t>PARA GRUPOS (1/2)</a:t>
            </a:r>
            <a:r>
              <a:rPr lang="es-AR" sz="4950" b="1" dirty="0">
                <a:solidFill>
                  <a:srgbClr val="FDC300"/>
                </a:solidFill>
                <a:latin typeface="Poppins"/>
                <a:ea typeface="+mj-ea"/>
                <a:cs typeface="Poppins"/>
              </a:rPr>
              <a:t>?</a:t>
            </a:r>
          </a:p>
        </p:txBody>
      </p:sp>
    </p:spTree>
    <p:extLst>
      <p:ext uri="{BB962C8B-B14F-4D97-AF65-F5344CB8AC3E}">
        <p14:creationId xmlns:p14="http://schemas.microsoft.com/office/powerpoint/2010/main" val="3047004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628064" y="2987675"/>
            <a:ext cx="3308985" cy="1115690"/>
          </a:xfrm>
          <a:prstGeom prst="rect">
            <a:avLst/>
          </a:prstGeom>
          <a:solidFill>
            <a:srgbClr val="0070A2"/>
          </a:solidFill>
        </p:spPr>
        <p:txBody>
          <a:bodyPr vert="horz" wrap="square" lIns="0" tIns="0" rIns="0" bIns="0" rtlCol="0">
            <a:spAutoFit/>
          </a:bodyPr>
          <a:lstStyle/>
          <a:p>
            <a:pPr rtl="0">
              <a:lnSpc>
                <a:spcPct val="100000"/>
              </a:lnSpc>
            </a:pPr>
            <a:endParaRPr sz="2300" dirty="0">
              <a:latin typeface="Times New Roman"/>
              <a:cs typeface="Times New Roman"/>
            </a:endParaRPr>
          </a:p>
          <a:p>
            <a:pPr marL="354013" rtl="0">
              <a:lnSpc>
                <a:spcPct val="100000"/>
              </a:lnSpc>
            </a:pPr>
            <a:r>
              <a:rPr lang="es-ar" sz="1650" b="1">
                <a:solidFill>
                  <a:srgbClr val="FFFFFF"/>
                </a:solidFill>
                <a:latin typeface="Poppins"/>
                <a:cs typeface="Poppins"/>
                <a:sym typeface="Poppins"/>
              </a:rPr>
              <a:t>VENTAJAS</a:t>
            </a:r>
          </a:p>
          <a:p>
            <a:pPr marL="354013" rtl="0">
              <a:lnSpc>
                <a:spcPct val="100000"/>
              </a:lnSpc>
            </a:pPr>
            <a:r>
              <a:rPr lang="es-ar" sz="1650" b="1">
                <a:solidFill>
                  <a:srgbClr val="FFFFFF"/>
                </a:solidFill>
                <a:latin typeface="Poppins"/>
                <a:cs typeface="Poppins"/>
                <a:sym typeface="Poppins"/>
              </a:rPr>
              <a:t>PARA LAS AGENCIAS</a:t>
            </a:r>
          </a:p>
          <a:p>
            <a:pPr marL="354013" rtl="0">
              <a:lnSpc>
                <a:spcPct val="100000"/>
              </a:lnSpc>
            </a:pPr>
            <a:endParaRPr sz="1650" dirty="0">
              <a:latin typeface="Poppins"/>
              <a:cs typeface="Poppins"/>
            </a:endParaRPr>
          </a:p>
        </p:txBody>
      </p:sp>
      <p:sp>
        <p:nvSpPr>
          <p:cNvPr id="6" name="object 6"/>
          <p:cNvSpPr txBox="1"/>
          <p:nvPr/>
        </p:nvSpPr>
        <p:spPr>
          <a:xfrm>
            <a:off x="628064" y="6878743"/>
            <a:ext cx="3308985" cy="1116000"/>
          </a:xfrm>
          <a:prstGeom prst="rect">
            <a:avLst/>
          </a:prstGeom>
          <a:solidFill>
            <a:srgbClr val="0070A2"/>
          </a:solidFill>
        </p:spPr>
        <p:txBody>
          <a:bodyPr vert="horz" wrap="square" lIns="0" tIns="123825" rIns="0" bIns="0" rtlCol="0">
            <a:spAutoFit/>
          </a:bodyPr>
          <a:lstStyle/>
          <a:p>
            <a:pPr marL="354013" marR="1069975" rtl="0">
              <a:spcBef>
                <a:spcPts val="975"/>
              </a:spcBef>
              <a:tabLst>
                <a:tab pos="3221038" algn="l"/>
              </a:tabLst>
            </a:pPr>
            <a:r>
              <a:rPr lang="es-ar" sz="1650" b="1">
                <a:solidFill>
                  <a:srgbClr val="FFFFFF"/>
                </a:solidFill>
                <a:latin typeface="Poppins"/>
                <a:cs typeface="Poppins"/>
                <a:sym typeface="Poppins"/>
              </a:rPr>
              <a:t>CAMPOS CON COSTOS ADICIONALES</a:t>
            </a:r>
          </a:p>
          <a:p>
            <a:pPr algn="ctr" rtl="0">
              <a:lnSpc>
                <a:spcPct val="100000"/>
              </a:lnSpc>
              <a:spcBef>
                <a:spcPts val="975"/>
              </a:spcBef>
            </a:pPr>
            <a:endParaRPr lang="it-IT" sz="800" b="1" spc="-5" dirty="0">
              <a:solidFill>
                <a:srgbClr val="FFFFFF"/>
              </a:solidFill>
              <a:latin typeface="Poppins"/>
              <a:cs typeface="Poppins"/>
            </a:endParaRPr>
          </a:p>
        </p:txBody>
      </p:sp>
      <p:sp>
        <p:nvSpPr>
          <p:cNvPr id="8" name="object 8"/>
          <p:cNvSpPr txBox="1"/>
          <p:nvPr/>
        </p:nvSpPr>
        <p:spPr>
          <a:xfrm>
            <a:off x="628064" y="4210119"/>
            <a:ext cx="3308985" cy="2431435"/>
          </a:xfrm>
          <a:prstGeom prst="rect">
            <a:avLst/>
          </a:prstGeom>
          <a:solidFill>
            <a:srgbClr val="0070A2"/>
          </a:solidFill>
        </p:spPr>
        <p:txBody>
          <a:bodyPr vert="horz" wrap="square" lIns="0" tIns="0" rIns="0" bIns="0" rtlCol="0">
            <a:spAutoFit/>
          </a:bodyPr>
          <a:lstStyle/>
          <a:p>
            <a:pPr rtl="0">
              <a:lnSpc>
                <a:spcPct val="100000"/>
              </a:lnSpc>
            </a:pPr>
            <a:endParaRPr sz="2300" dirty="0">
              <a:latin typeface="Times New Roman"/>
              <a:cs typeface="Times New Roman"/>
            </a:endParaRPr>
          </a:p>
          <a:p>
            <a:pPr rtl="0">
              <a:lnSpc>
                <a:spcPct val="100000"/>
              </a:lnSpc>
            </a:pPr>
            <a:endParaRPr sz="2300" dirty="0">
              <a:latin typeface="Times New Roman"/>
              <a:cs typeface="Times New Roman"/>
            </a:endParaRPr>
          </a:p>
          <a:p>
            <a:pPr rtl="0">
              <a:lnSpc>
                <a:spcPct val="100000"/>
              </a:lnSpc>
              <a:spcBef>
                <a:spcPts val="45"/>
              </a:spcBef>
            </a:pPr>
            <a:endParaRPr sz="2150" dirty="0">
              <a:latin typeface="Times New Roman"/>
              <a:cs typeface="Times New Roman"/>
            </a:endParaRPr>
          </a:p>
          <a:p>
            <a:pPr marL="354013" marR="1069975" rtl="0">
              <a:lnSpc>
                <a:spcPct val="100000"/>
              </a:lnSpc>
              <a:tabLst>
                <a:tab pos="3221038" algn="l"/>
              </a:tabLst>
            </a:pPr>
            <a:r>
              <a:rPr lang="es-ar" sz="1650" b="1">
                <a:solidFill>
                  <a:srgbClr val="FFFFFF"/>
                </a:solidFill>
                <a:latin typeface="Poppins"/>
                <a:cs typeface="Poppins"/>
                <a:sym typeface="Poppins"/>
              </a:rPr>
              <a:t>CONDICIONES DE CANCELACIÓN</a:t>
            </a:r>
          </a:p>
          <a:p>
            <a:pPr marL="1077595" marR="1069975" algn="ctr" rtl="0">
              <a:lnSpc>
                <a:spcPct val="100000"/>
              </a:lnSpc>
            </a:pPr>
            <a:endParaRPr lang="it-IT" sz="1650" b="1" spc="-5" dirty="0">
              <a:solidFill>
                <a:srgbClr val="FFFFFF"/>
              </a:solidFill>
              <a:latin typeface="Poppins"/>
              <a:cs typeface="Poppins"/>
            </a:endParaRPr>
          </a:p>
          <a:p>
            <a:pPr marL="1077595" marR="1069975" algn="ctr" rtl="0">
              <a:lnSpc>
                <a:spcPct val="100000"/>
              </a:lnSpc>
            </a:pPr>
            <a:endParaRPr lang="it-IT" sz="1650" b="1" spc="-5" dirty="0">
              <a:solidFill>
                <a:srgbClr val="FFFFFF"/>
              </a:solidFill>
              <a:latin typeface="Poppins"/>
              <a:cs typeface="Poppins"/>
            </a:endParaRPr>
          </a:p>
          <a:p>
            <a:pPr marL="1077595" marR="1069975" algn="ctr" rtl="0">
              <a:lnSpc>
                <a:spcPct val="100000"/>
              </a:lnSpc>
            </a:pPr>
            <a:endParaRPr lang="it-IT" sz="800" b="1" spc="-5" dirty="0">
              <a:solidFill>
                <a:srgbClr val="FFFFFF"/>
              </a:solidFill>
              <a:latin typeface="Poppins"/>
              <a:cs typeface="Poppins"/>
            </a:endParaRPr>
          </a:p>
          <a:p>
            <a:pPr marL="1077595" marR="1069975" algn="ctr" rtl="0">
              <a:lnSpc>
                <a:spcPct val="100000"/>
              </a:lnSpc>
            </a:pPr>
            <a:endParaRPr sz="1650" dirty="0">
              <a:latin typeface="Poppins"/>
              <a:cs typeface="Poppins"/>
            </a:endParaRPr>
          </a:p>
        </p:txBody>
      </p:sp>
      <p:sp>
        <p:nvSpPr>
          <p:cNvPr id="11" name="object 11"/>
          <p:cNvSpPr/>
          <p:nvPr/>
        </p:nvSpPr>
        <p:spPr>
          <a:xfrm>
            <a:off x="4238926" y="4359275"/>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12" name="object 12"/>
          <p:cNvSpPr/>
          <p:nvPr/>
        </p:nvSpPr>
        <p:spPr>
          <a:xfrm>
            <a:off x="4238926" y="6797675"/>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14" name="object 14"/>
          <p:cNvSpPr txBox="1"/>
          <p:nvPr/>
        </p:nvSpPr>
        <p:spPr>
          <a:xfrm>
            <a:off x="4226226" y="3051456"/>
            <a:ext cx="15249810" cy="1183016"/>
          </a:xfrm>
          <a:prstGeom prst="rect">
            <a:avLst/>
          </a:prstGeom>
        </p:spPr>
        <p:txBody>
          <a:bodyPr vert="horz" wrap="square" lIns="0" tIns="17145" rIns="0" bIns="0" rtlCol="0" anchor="ctr" anchorCtr="0">
            <a:spAutoFit/>
          </a:bodyPr>
          <a:lstStyle/>
          <a:p>
            <a:pPr marL="12700" marR="5080" rtl="0">
              <a:lnSpc>
                <a:spcPct val="105900"/>
              </a:lnSpc>
              <a:spcBef>
                <a:spcPts val="135"/>
              </a:spcBef>
            </a:pPr>
            <a:r>
              <a:rPr lang="es-ar" dirty="0">
                <a:solidFill>
                  <a:schemeClr val="bg1">
                    <a:lumMod val="50000"/>
                  </a:schemeClr>
                </a:solidFill>
                <a:latin typeface="Poppins"/>
                <a:cs typeface="Poppins"/>
                <a:sym typeface="Poppins"/>
              </a:rPr>
              <a:t>Por cada 7 camarotes vendidos, obtenga </a:t>
            </a:r>
            <a:r>
              <a:rPr lang="es-ar" b="1" dirty="0">
                <a:solidFill>
                  <a:schemeClr val="bg1">
                    <a:lumMod val="50000"/>
                  </a:schemeClr>
                </a:solidFill>
                <a:latin typeface="Poppins"/>
                <a:cs typeface="Poppins"/>
                <a:sym typeface="Poppins"/>
              </a:rPr>
              <a:t>un camarote gratis</a:t>
            </a:r>
            <a:r>
              <a:rPr lang="es-ar" dirty="0">
                <a:solidFill>
                  <a:schemeClr val="bg1">
                    <a:lumMod val="50000"/>
                  </a:schemeClr>
                </a:solidFill>
                <a:latin typeface="Poppins"/>
                <a:cs typeface="Poppins"/>
                <a:sym typeface="Poppins"/>
              </a:rPr>
              <a:t> (máximo 2 personas por camarote) </a:t>
            </a:r>
            <a:r>
              <a:rPr lang="es-ar" b="1" dirty="0">
                <a:solidFill>
                  <a:schemeClr val="bg1">
                    <a:lumMod val="50000"/>
                  </a:schemeClr>
                </a:solidFill>
                <a:latin typeface="Poppins"/>
                <a:cs typeface="Poppins"/>
                <a:sym typeface="Poppins"/>
              </a:rPr>
              <a:t>para jugadores profesionales certificados y sus acompañantes, transporte gratuito para el jugador profesional junto con el resto del grupo a los campos seleccionados y acceso gratuito a los clubes de golf seleccionados.</a:t>
            </a:r>
            <a:r>
              <a:rPr lang="es-ar" dirty="0">
                <a:solidFill>
                  <a:schemeClr val="bg1">
                    <a:lumMod val="50000"/>
                  </a:schemeClr>
                </a:solidFill>
                <a:latin typeface="Poppins"/>
                <a:cs typeface="Poppins"/>
                <a:sym typeface="Poppins"/>
              </a:rPr>
              <a:t> Todos los demás servicios a bordo se cobrarán de la misma manera que al resto de los miembros del grupo (HSC, MY DRINKS, etc.)</a:t>
            </a:r>
            <a:endParaRPr sz="1400" dirty="0">
              <a:solidFill>
                <a:schemeClr val="bg1">
                  <a:lumMod val="50000"/>
                </a:schemeClr>
              </a:solidFill>
              <a:latin typeface="Poppins"/>
              <a:cs typeface="Poppins"/>
            </a:endParaRPr>
          </a:p>
        </p:txBody>
      </p:sp>
      <p:sp>
        <p:nvSpPr>
          <p:cNvPr id="31" name="object 12">
            <a:extLst>
              <a:ext uri="{FF2B5EF4-FFF2-40B4-BE49-F238E27FC236}">
                <a16:creationId xmlns:a16="http://schemas.microsoft.com/office/drawing/2014/main" id="{03E5C5E2-EBE2-E186-7896-38617C40EC5D}"/>
              </a:ext>
            </a:extLst>
          </p:cNvPr>
          <p:cNvSpPr txBox="1"/>
          <p:nvPr/>
        </p:nvSpPr>
        <p:spPr>
          <a:xfrm>
            <a:off x="4263992" y="6841193"/>
            <a:ext cx="15328284" cy="1029641"/>
          </a:xfrm>
          <a:prstGeom prst="rect">
            <a:avLst/>
          </a:prstGeom>
        </p:spPr>
        <p:txBody>
          <a:bodyPr vert="horz" wrap="square" lIns="0" tIns="12700" rIns="0" bIns="0" rtlCol="0">
            <a:spAutoFit/>
          </a:bodyPr>
          <a:lstStyle/>
          <a:p>
            <a:pPr marL="12700" marR="5080" rtl="0">
              <a:lnSpc>
                <a:spcPct val="124900"/>
              </a:lnSpc>
              <a:spcBef>
                <a:spcPts val="100"/>
              </a:spcBef>
            </a:pPr>
            <a:r>
              <a:rPr lang="es-ar" dirty="0">
                <a:solidFill>
                  <a:srgbClr val="67696A"/>
                </a:solidFill>
                <a:latin typeface="Poppins"/>
                <a:cs typeface="Poppins"/>
                <a:sym typeface="Poppins"/>
              </a:rPr>
              <a:t>Los campos "</a:t>
            </a:r>
            <a:r>
              <a:rPr lang="es-ar" b="1" dirty="0">
                <a:solidFill>
                  <a:srgbClr val="67696A"/>
                </a:solidFill>
                <a:latin typeface="Poppins"/>
                <a:cs typeface="Poppins"/>
                <a:sym typeface="Poppins"/>
              </a:rPr>
              <a:t>Emirates Golf Club</a:t>
            </a:r>
            <a:r>
              <a:rPr lang="es-ar" dirty="0">
                <a:solidFill>
                  <a:srgbClr val="67696A"/>
                </a:solidFill>
                <a:latin typeface="Poppins"/>
                <a:cs typeface="Poppins"/>
                <a:sym typeface="Poppins"/>
              </a:rPr>
              <a:t>", "</a:t>
            </a:r>
            <a:r>
              <a:rPr lang="es-ar" b="1" dirty="0">
                <a:solidFill>
                  <a:srgbClr val="67696A"/>
                </a:solidFill>
                <a:latin typeface="Poppins"/>
                <a:cs typeface="Poppins"/>
                <a:sym typeface="Poppins"/>
              </a:rPr>
              <a:t>Jumeirah Golf Estates</a:t>
            </a:r>
            <a:r>
              <a:rPr lang="es-ar" dirty="0">
                <a:solidFill>
                  <a:srgbClr val="67696A"/>
                </a:solidFill>
                <a:latin typeface="Poppins"/>
                <a:cs typeface="Poppins"/>
                <a:sym typeface="Poppins"/>
              </a:rPr>
              <a:t>" y "</a:t>
            </a:r>
            <a:r>
              <a:rPr lang="es-ar" b="1" dirty="0">
                <a:solidFill>
                  <a:srgbClr val="67696A"/>
                </a:solidFill>
                <a:latin typeface="Poppins"/>
                <a:cs typeface="Poppins"/>
                <a:sym typeface="Poppins"/>
              </a:rPr>
              <a:t>The Track Meydan Golf</a:t>
            </a:r>
            <a:r>
              <a:rPr lang="es-ar" dirty="0">
                <a:solidFill>
                  <a:srgbClr val="67696A"/>
                </a:solidFill>
                <a:latin typeface="Poppins"/>
                <a:cs typeface="Poppins"/>
                <a:sym typeface="Poppins"/>
              </a:rPr>
              <a:t>" también estarán disponibles con un costo adicional de </a:t>
            </a:r>
            <a:r>
              <a:rPr lang="es-ar" dirty="0">
                <a:solidFill>
                  <a:schemeClr val="tx2"/>
                </a:solidFill>
                <a:latin typeface="Poppins"/>
                <a:cs typeface="Poppins"/>
                <a:sym typeface="Poppins"/>
              </a:rPr>
              <a:t>100 euros</a:t>
            </a:r>
            <a:r>
              <a:rPr lang="es-ar" dirty="0">
                <a:solidFill>
                  <a:srgbClr val="67696A"/>
                </a:solidFill>
                <a:latin typeface="Poppins"/>
                <a:cs typeface="Poppins"/>
                <a:sym typeface="Poppins"/>
              </a:rPr>
              <a:t> por persona que se agregará a la reserva del paquete, independientemente de la cantidad de personas que formen parte de los grupos.</a:t>
            </a:r>
            <a:endParaRPr dirty="0">
              <a:highlight>
                <a:srgbClr val="FF0000"/>
              </a:highlight>
              <a:latin typeface="Poppins"/>
              <a:cs typeface="Poppins"/>
            </a:endParaRPr>
          </a:p>
        </p:txBody>
      </p:sp>
      <p:sp>
        <p:nvSpPr>
          <p:cNvPr id="36" name="object 13">
            <a:extLst>
              <a:ext uri="{FF2B5EF4-FFF2-40B4-BE49-F238E27FC236}">
                <a16:creationId xmlns:a16="http://schemas.microsoft.com/office/drawing/2014/main" id="{7708D780-5392-9490-3204-5D3BB0AB1A35}"/>
              </a:ext>
            </a:extLst>
          </p:cNvPr>
          <p:cNvSpPr/>
          <p:nvPr/>
        </p:nvSpPr>
        <p:spPr>
          <a:xfrm>
            <a:off x="4282209" y="8023318"/>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43" name="object 17">
            <a:extLst>
              <a:ext uri="{FF2B5EF4-FFF2-40B4-BE49-F238E27FC236}">
                <a16:creationId xmlns:a16="http://schemas.microsoft.com/office/drawing/2014/main" id="{A5960445-EDA5-5450-7D0F-A2EB1A132349}"/>
              </a:ext>
            </a:extLst>
          </p:cNvPr>
          <p:cNvSpPr txBox="1"/>
          <p:nvPr/>
        </p:nvSpPr>
        <p:spPr>
          <a:xfrm>
            <a:off x="3956185" y="4511675"/>
            <a:ext cx="15262860" cy="2369238"/>
          </a:xfrm>
          <a:prstGeom prst="rect">
            <a:avLst/>
          </a:prstGeom>
        </p:spPr>
        <p:txBody>
          <a:bodyPr vert="horz" wrap="square" lIns="0" tIns="37465" rIns="0" bIns="0" rtlCol="0">
            <a:spAutoFit/>
          </a:bodyPr>
          <a:lstStyle/>
          <a:p>
            <a:pPr marL="253365" indent="-241300" rtl="0">
              <a:lnSpc>
                <a:spcPct val="100000"/>
              </a:lnSpc>
              <a:spcBef>
                <a:spcPts val="295"/>
              </a:spcBef>
              <a:buClr>
                <a:srgbClr val="F9B004"/>
              </a:buClr>
              <a:buSzPct val="83870"/>
              <a:buChar char="&gt;"/>
              <a:tabLst>
                <a:tab pos="253365" algn="l"/>
                <a:tab pos="254000" algn="l"/>
              </a:tabLst>
            </a:pPr>
            <a:r>
              <a:rPr lang="es-ar" dirty="0">
                <a:solidFill>
                  <a:srgbClr val="67696A"/>
                </a:solidFill>
                <a:latin typeface="Poppins"/>
                <a:cs typeface="Poppins"/>
                <a:sym typeface="Poppins"/>
              </a:rPr>
              <a:t>Cancelación gratuita </a:t>
            </a:r>
            <a:r>
              <a:rPr lang="es-ar" b="1" dirty="0">
                <a:solidFill>
                  <a:srgbClr val="67696A"/>
                </a:solidFill>
                <a:latin typeface="Poppins"/>
                <a:cs typeface="Poppins"/>
                <a:sym typeface="Poppins"/>
              </a:rPr>
              <a:t>hasta 45 días</a:t>
            </a:r>
            <a:r>
              <a:rPr lang="es-ar" dirty="0">
                <a:solidFill>
                  <a:srgbClr val="67696A"/>
                </a:solidFill>
                <a:latin typeface="Poppins"/>
                <a:cs typeface="Poppins"/>
                <a:sym typeface="Poppins"/>
              </a:rPr>
              <a:t> antes de la salida del crucero*;</a:t>
            </a:r>
          </a:p>
          <a:p>
            <a:pPr marL="253365" indent="-241300" rtl="0">
              <a:lnSpc>
                <a:spcPct val="100000"/>
              </a:lnSpc>
              <a:spcBef>
                <a:spcPts val="295"/>
              </a:spcBef>
              <a:buClr>
                <a:srgbClr val="F9B004"/>
              </a:buClr>
              <a:buSzPct val="83870"/>
              <a:buChar char="&gt;"/>
              <a:tabLst>
                <a:tab pos="253365" algn="l"/>
                <a:tab pos="254000" algn="l"/>
              </a:tabLst>
            </a:pPr>
            <a:r>
              <a:rPr lang="es-ar" b="1" dirty="0">
                <a:solidFill>
                  <a:srgbClr val="67696A"/>
                </a:solidFill>
                <a:latin typeface="Poppins"/>
                <a:cs typeface="Poppins"/>
                <a:sym typeface="Poppins"/>
              </a:rPr>
              <a:t>De 44 a 15 días</a:t>
            </a:r>
            <a:r>
              <a:rPr lang="es-ar" dirty="0">
                <a:solidFill>
                  <a:srgbClr val="67696A"/>
                </a:solidFill>
                <a:latin typeface="Poppins"/>
                <a:cs typeface="Poppins"/>
                <a:sym typeface="Poppins"/>
              </a:rPr>
              <a:t> antes de la salida del crucero: cancelación gratuita de hasta el 20 % de todos los paquetes; por cada cancelación posterior, se aplicará una multa del 30 % del costo individual del paquete;</a:t>
            </a:r>
          </a:p>
          <a:p>
            <a:pPr marL="253365" indent="-241300" rtl="0">
              <a:lnSpc>
                <a:spcPct val="100000"/>
              </a:lnSpc>
              <a:spcBef>
                <a:spcPts val="295"/>
              </a:spcBef>
              <a:buClr>
                <a:srgbClr val="F9B004"/>
              </a:buClr>
              <a:buSzPct val="83870"/>
              <a:buChar char="&gt;"/>
              <a:tabLst>
                <a:tab pos="253365" algn="l"/>
                <a:tab pos="254000" algn="l"/>
              </a:tabLst>
            </a:pPr>
            <a:r>
              <a:rPr lang="es-ar" b="1" dirty="0">
                <a:solidFill>
                  <a:srgbClr val="67696A"/>
                </a:solidFill>
                <a:latin typeface="Poppins"/>
                <a:cs typeface="Poppins"/>
                <a:sym typeface="Poppins"/>
              </a:rPr>
              <a:t>De 14 a 7 días</a:t>
            </a:r>
            <a:r>
              <a:rPr lang="es-ar" dirty="0">
                <a:solidFill>
                  <a:srgbClr val="67696A"/>
                </a:solidFill>
                <a:latin typeface="Poppins"/>
                <a:cs typeface="Poppins"/>
                <a:sym typeface="Poppins"/>
              </a:rPr>
              <a:t> antes de la salida del crucero: cancelación gratuita de hasta el 15 % de todos los paquetes; por cada cancelación posterior, se aplicará una multa del 50 % del costo individual del paquete;</a:t>
            </a:r>
          </a:p>
          <a:p>
            <a:pPr marL="253365" indent="-241300" rtl="0">
              <a:lnSpc>
                <a:spcPct val="100000"/>
              </a:lnSpc>
              <a:spcBef>
                <a:spcPts val="295"/>
              </a:spcBef>
              <a:buClr>
                <a:srgbClr val="F9B004"/>
              </a:buClr>
              <a:buSzPct val="83870"/>
              <a:buChar char="&gt;"/>
              <a:tabLst>
                <a:tab pos="253365" algn="l"/>
                <a:tab pos="254000" algn="l"/>
              </a:tabLst>
            </a:pPr>
            <a:r>
              <a:rPr lang="es-ar" b="1" dirty="0">
                <a:solidFill>
                  <a:srgbClr val="67696A"/>
                </a:solidFill>
                <a:latin typeface="Poppins"/>
                <a:cs typeface="Poppins"/>
                <a:sym typeface="Poppins"/>
              </a:rPr>
              <a:t>Hasta 6 días</a:t>
            </a:r>
            <a:r>
              <a:rPr lang="es-ar" dirty="0">
                <a:solidFill>
                  <a:srgbClr val="67696A"/>
                </a:solidFill>
                <a:latin typeface="Poppins"/>
                <a:cs typeface="Poppins"/>
                <a:sym typeface="Poppins"/>
              </a:rPr>
              <a:t> antes de la salida del crucero: se cobrará una multa del 100 % del costo del paquete, con opción de reembolso a través del seguro, si corresponde.</a:t>
            </a:r>
          </a:p>
          <a:p>
            <a:pPr marL="253365" indent="-241300" rtl="0">
              <a:lnSpc>
                <a:spcPct val="100000"/>
              </a:lnSpc>
              <a:spcBef>
                <a:spcPts val="295"/>
              </a:spcBef>
              <a:buClr>
                <a:srgbClr val="F9B004"/>
              </a:buClr>
              <a:buSzPct val="83870"/>
              <a:buChar char="&gt;"/>
              <a:tabLst>
                <a:tab pos="253365" algn="l"/>
                <a:tab pos="254000" algn="l"/>
              </a:tabLst>
            </a:pPr>
            <a:endParaRPr lang="it-IT" sz="1550" dirty="0">
              <a:latin typeface="Poppins"/>
              <a:cs typeface="Poppins"/>
            </a:endParaRPr>
          </a:p>
        </p:txBody>
      </p:sp>
      <p:sp>
        <p:nvSpPr>
          <p:cNvPr id="2" name="object 9">
            <a:extLst>
              <a:ext uri="{FF2B5EF4-FFF2-40B4-BE49-F238E27FC236}">
                <a16:creationId xmlns:a16="http://schemas.microsoft.com/office/drawing/2014/main" id="{D65621FD-CBFD-82CC-E9EE-635D3A90FBC7}"/>
              </a:ext>
            </a:extLst>
          </p:cNvPr>
          <p:cNvSpPr txBox="1"/>
          <p:nvPr/>
        </p:nvSpPr>
        <p:spPr>
          <a:xfrm>
            <a:off x="4238927" y="2454275"/>
            <a:ext cx="15264000" cy="476884"/>
          </a:xfrm>
          <a:prstGeom prst="rect">
            <a:avLst/>
          </a:prstGeom>
          <a:solidFill>
            <a:srgbClr val="F9B004"/>
          </a:solidFill>
        </p:spPr>
        <p:txBody>
          <a:bodyPr vert="horz" wrap="square" lIns="0" tIns="91440" rIns="0" bIns="0" rtlCol="0">
            <a:spAutoFit/>
          </a:bodyPr>
          <a:lstStyle/>
          <a:p>
            <a:pPr marL="10160" algn="ctr" rtl="0">
              <a:lnSpc>
                <a:spcPct val="100000"/>
              </a:lnSpc>
              <a:spcBef>
                <a:spcPts val="720"/>
              </a:spcBef>
            </a:pPr>
            <a:r>
              <a:rPr lang="es-ar" sz="1850" b="1">
                <a:solidFill>
                  <a:srgbClr val="FFFFFF"/>
                </a:solidFill>
                <a:latin typeface="Poppins"/>
                <a:cs typeface="Poppins"/>
                <a:sym typeface="Poppins"/>
              </a:rPr>
              <a:t>BIRDIE</a:t>
            </a:r>
            <a:endParaRPr sz="1850" dirty="0">
              <a:latin typeface="Poppins"/>
              <a:cs typeface="Poppins"/>
            </a:endParaRPr>
          </a:p>
        </p:txBody>
      </p:sp>
      <p:sp>
        <p:nvSpPr>
          <p:cNvPr id="15" name="object 6">
            <a:extLst>
              <a:ext uri="{FF2B5EF4-FFF2-40B4-BE49-F238E27FC236}">
                <a16:creationId xmlns:a16="http://schemas.microsoft.com/office/drawing/2014/main" id="{E2E5D525-61D8-25B2-C566-2604DAB0C9EF}"/>
              </a:ext>
            </a:extLst>
          </p:cNvPr>
          <p:cNvSpPr txBox="1"/>
          <p:nvPr/>
        </p:nvSpPr>
        <p:spPr>
          <a:xfrm>
            <a:off x="628064" y="8189585"/>
            <a:ext cx="3308985" cy="1266372"/>
          </a:xfrm>
          <a:prstGeom prst="rect">
            <a:avLst/>
          </a:prstGeom>
          <a:solidFill>
            <a:srgbClr val="0070A2"/>
          </a:solidFill>
        </p:spPr>
        <p:txBody>
          <a:bodyPr vert="horz" wrap="square" lIns="0" tIns="123825" rIns="0" bIns="0" rtlCol="0">
            <a:spAutoFit/>
          </a:bodyPr>
          <a:lstStyle/>
          <a:p>
            <a:pPr marL="354013" marR="1069975" rtl="0">
              <a:spcBef>
                <a:spcPts val="975"/>
              </a:spcBef>
              <a:tabLst>
                <a:tab pos="3221038" algn="l"/>
              </a:tabLst>
            </a:pPr>
            <a:r>
              <a:rPr lang="es-ar" sz="1650" b="1">
                <a:solidFill>
                  <a:srgbClr val="FFFFFF"/>
                </a:solidFill>
                <a:latin typeface="Poppins"/>
                <a:cs typeface="Poppins"/>
                <a:sym typeface="Poppins"/>
              </a:rPr>
              <a:t>CAMPOS CON OPCIÓN NOCTURNA</a:t>
            </a:r>
          </a:p>
          <a:p>
            <a:pPr marL="354013" marR="1069975" rtl="0">
              <a:spcBef>
                <a:spcPts val="975"/>
              </a:spcBef>
              <a:tabLst>
                <a:tab pos="3221038" algn="l"/>
              </a:tabLst>
            </a:pPr>
            <a:endParaRPr lang="it-IT" sz="1650" b="1" spc="-5" dirty="0">
              <a:solidFill>
                <a:srgbClr val="FFFFFF"/>
              </a:solidFill>
              <a:latin typeface="Poppins"/>
              <a:cs typeface="Poppins"/>
            </a:endParaRPr>
          </a:p>
          <a:p>
            <a:pPr algn="ctr" rtl="0">
              <a:lnSpc>
                <a:spcPct val="100000"/>
              </a:lnSpc>
              <a:spcBef>
                <a:spcPts val="975"/>
              </a:spcBef>
            </a:pPr>
            <a:endParaRPr lang="it-IT" sz="800" b="1" spc="-5" dirty="0">
              <a:solidFill>
                <a:srgbClr val="FFFFFF"/>
              </a:solidFill>
              <a:latin typeface="Poppins"/>
              <a:cs typeface="Poppins"/>
            </a:endParaRPr>
          </a:p>
        </p:txBody>
      </p:sp>
      <p:sp>
        <p:nvSpPr>
          <p:cNvPr id="16" name="object 12">
            <a:extLst>
              <a:ext uri="{FF2B5EF4-FFF2-40B4-BE49-F238E27FC236}">
                <a16:creationId xmlns:a16="http://schemas.microsoft.com/office/drawing/2014/main" id="{1651B8CD-D329-7512-2FCE-F12AD1338E76}"/>
              </a:ext>
            </a:extLst>
          </p:cNvPr>
          <p:cNvSpPr txBox="1"/>
          <p:nvPr/>
        </p:nvSpPr>
        <p:spPr>
          <a:xfrm>
            <a:off x="4282209" y="8197867"/>
            <a:ext cx="15262860" cy="1029641"/>
          </a:xfrm>
          <a:prstGeom prst="rect">
            <a:avLst/>
          </a:prstGeom>
        </p:spPr>
        <p:txBody>
          <a:bodyPr vert="horz" wrap="square" lIns="0" tIns="12700" rIns="0" bIns="0" rtlCol="0">
            <a:spAutoFit/>
          </a:bodyPr>
          <a:lstStyle/>
          <a:p>
            <a:pPr marL="12700" marR="5080" rtl="0">
              <a:lnSpc>
                <a:spcPct val="124900"/>
              </a:lnSpc>
              <a:spcBef>
                <a:spcPts val="100"/>
              </a:spcBef>
            </a:pPr>
            <a:r>
              <a:rPr lang="es-ar" dirty="0">
                <a:solidFill>
                  <a:srgbClr val="67696A"/>
                </a:solidFill>
                <a:latin typeface="Poppins"/>
                <a:cs typeface="Poppins"/>
                <a:sym typeface="Poppins"/>
              </a:rPr>
              <a:t>Los campos de 9 hoyos "</a:t>
            </a:r>
            <a:r>
              <a:rPr lang="es-ar" b="1" dirty="0">
                <a:solidFill>
                  <a:srgbClr val="67696A"/>
                </a:solidFill>
                <a:latin typeface="Poppins"/>
                <a:cs typeface="Poppins"/>
                <a:sym typeface="Poppins"/>
              </a:rPr>
              <a:t>Emirates Golf Club</a:t>
            </a:r>
            <a:r>
              <a:rPr lang="es-ar" dirty="0">
                <a:solidFill>
                  <a:srgbClr val="67696A"/>
                </a:solidFill>
                <a:latin typeface="Poppins"/>
                <a:cs typeface="Poppins"/>
                <a:sym typeface="Poppins"/>
              </a:rPr>
              <a:t>", "</a:t>
            </a:r>
            <a:r>
              <a:rPr lang="es-ar" b="1" dirty="0">
                <a:solidFill>
                  <a:srgbClr val="67696A"/>
                </a:solidFill>
                <a:latin typeface="Poppins"/>
                <a:cs typeface="Poppins"/>
                <a:sym typeface="Poppins"/>
              </a:rPr>
              <a:t>The Track Meydan Golf</a:t>
            </a:r>
            <a:r>
              <a:rPr lang="es-ar" dirty="0">
                <a:solidFill>
                  <a:srgbClr val="67696A"/>
                </a:solidFill>
                <a:latin typeface="Poppins"/>
                <a:cs typeface="Poppins"/>
                <a:sym typeface="Poppins"/>
              </a:rPr>
              <a:t>" y </a:t>
            </a:r>
            <a:r>
              <a:rPr lang="es-ar" b="1" dirty="0">
                <a:solidFill>
                  <a:srgbClr val="67696A"/>
                </a:solidFill>
                <a:latin typeface="Poppins"/>
                <a:cs typeface="Poppins"/>
                <a:sym typeface="Poppins"/>
              </a:rPr>
              <a:t>"Abu Dhabi Golf Club</a:t>
            </a:r>
            <a:r>
              <a:rPr lang="es-ar" dirty="0">
                <a:solidFill>
                  <a:srgbClr val="67696A"/>
                </a:solidFill>
                <a:latin typeface="Poppins"/>
                <a:cs typeface="Poppins"/>
                <a:sym typeface="Poppins"/>
              </a:rPr>
              <a:t>" también estarán disponibles al anochecer, con un costo adicional de </a:t>
            </a:r>
            <a:r>
              <a:rPr lang="es-ar" dirty="0">
                <a:solidFill>
                  <a:schemeClr val="tx2"/>
                </a:solidFill>
                <a:latin typeface="Poppins"/>
                <a:cs typeface="Poppins"/>
                <a:sym typeface="Poppins"/>
              </a:rPr>
              <a:t>200 euros</a:t>
            </a:r>
            <a:r>
              <a:rPr lang="es-ar" dirty="0">
                <a:solidFill>
                  <a:srgbClr val="67696A"/>
                </a:solidFill>
                <a:latin typeface="Poppins"/>
                <a:cs typeface="Poppins"/>
                <a:sym typeface="Poppins"/>
              </a:rPr>
              <a:t> por persona** que se agregará a la reserva del paquete, independientemente de la cantidad de personas en los grupos.</a:t>
            </a:r>
            <a:endParaRPr dirty="0">
              <a:latin typeface="Poppins"/>
              <a:cs typeface="Poppins"/>
            </a:endParaRPr>
          </a:p>
        </p:txBody>
      </p:sp>
      <p:sp>
        <p:nvSpPr>
          <p:cNvPr id="10" name="object 15">
            <a:extLst>
              <a:ext uri="{FF2B5EF4-FFF2-40B4-BE49-F238E27FC236}">
                <a16:creationId xmlns:a16="http://schemas.microsoft.com/office/drawing/2014/main" id="{AE950473-0691-4DC7-ECA7-AA7461A32A8C}"/>
              </a:ext>
            </a:extLst>
          </p:cNvPr>
          <p:cNvSpPr txBox="1"/>
          <p:nvPr/>
        </p:nvSpPr>
        <p:spPr>
          <a:xfrm>
            <a:off x="603250" y="9769475"/>
            <a:ext cx="19013222" cy="328936"/>
          </a:xfrm>
          <a:prstGeom prst="rect">
            <a:avLst/>
          </a:prstGeom>
        </p:spPr>
        <p:txBody>
          <a:bodyPr vert="horz" wrap="square" lIns="0" tIns="89535" rIns="0" bIns="0" rtlCol="0">
            <a:spAutoFit/>
          </a:bodyPr>
          <a:lstStyle/>
          <a:p>
            <a:pPr marL="12700" rtl="0">
              <a:lnSpc>
                <a:spcPct val="100000"/>
              </a:lnSpc>
              <a:spcBef>
                <a:spcPts val="705"/>
              </a:spcBef>
            </a:pPr>
            <a:r>
              <a:rPr lang="es-ar" sz="1550" b="1">
                <a:solidFill>
                  <a:srgbClr val="67696A"/>
                </a:solidFill>
                <a:latin typeface="Poppins"/>
                <a:cs typeface="Poppins"/>
                <a:sym typeface="Poppins"/>
              </a:rPr>
              <a:t>*</a:t>
            </a:r>
            <a:r>
              <a:rPr lang="es-ar" sz="1550">
                <a:solidFill>
                  <a:srgbClr val="67696A"/>
                </a:solidFill>
                <a:latin typeface="Poppins"/>
                <a:cs typeface="Poppins"/>
                <a:sym typeface="Poppins"/>
              </a:rPr>
              <a:t> Para los mercados en los que el viaje combinado solo se reserva y no se vende con anticipación, cualquier reserva no confirmada debe cancelarse al menos 45 días antes del crucero. </a:t>
            </a:r>
            <a:endParaRPr sz="1550" dirty="0">
              <a:latin typeface="Poppins"/>
              <a:cs typeface="Poppins"/>
            </a:endParaRPr>
          </a:p>
        </p:txBody>
      </p:sp>
      <p:sp>
        <p:nvSpPr>
          <p:cNvPr id="4" name="object 13">
            <a:extLst>
              <a:ext uri="{FF2B5EF4-FFF2-40B4-BE49-F238E27FC236}">
                <a16:creationId xmlns:a16="http://schemas.microsoft.com/office/drawing/2014/main" id="{E0C561BF-9821-A9E3-8B77-93D2B21717F9}"/>
              </a:ext>
            </a:extLst>
          </p:cNvPr>
          <p:cNvSpPr/>
          <p:nvPr/>
        </p:nvSpPr>
        <p:spPr>
          <a:xfrm>
            <a:off x="4337050" y="9464675"/>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7" name="object 15">
            <a:extLst>
              <a:ext uri="{FF2B5EF4-FFF2-40B4-BE49-F238E27FC236}">
                <a16:creationId xmlns:a16="http://schemas.microsoft.com/office/drawing/2014/main" id="{34EC191F-789A-D17E-B817-74528EC6C90C}"/>
              </a:ext>
            </a:extLst>
          </p:cNvPr>
          <p:cNvSpPr txBox="1"/>
          <p:nvPr/>
        </p:nvSpPr>
        <p:spPr>
          <a:xfrm>
            <a:off x="597271" y="10177437"/>
            <a:ext cx="19013222" cy="328936"/>
          </a:xfrm>
          <a:prstGeom prst="rect">
            <a:avLst/>
          </a:prstGeom>
        </p:spPr>
        <p:txBody>
          <a:bodyPr vert="horz" wrap="square" lIns="0" tIns="89535" rIns="0" bIns="0" rtlCol="0">
            <a:spAutoFit/>
          </a:bodyPr>
          <a:lstStyle/>
          <a:p>
            <a:pPr marL="12700" rtl="0">
              <a:lnSpc>
                <a:spcPct val="100000"/>
              </a:lnSpc>
              <a:spcBef>
                <a:spcPts val="705"/>
              </a:spcBef>
            </a:pPr>
            <a:r>
              <a:rPr lang="es-ar" sz="1550" b="1">
                <a:solidFill>
                  <a:srgbClr val="67696A"/>
                </a:solidFill>
                <a:latin typeface="Poppins"/>
                <a:cs typeface="Poppins"/>
                <a:sym typeface="Poppins"/>
              </a:rPr>
              <a:t>**</a:t>
            </a:r>
            <a:r>
              <a:rPr lang="es-ar" sz="1550">
                <a:solidFill>
                  <a:srgbClr val="67696A"/>
                </a:solidFill>
                <a:latin typeface="Poppins"/>
                <a:cs typeface="Poppins"/>
                <a:sym typeface="Poppins"/>
              </a:rPr>
              <a:t> El costo del campo con opción nocturna no es igual al del campo diurno con suplemento. </a:t>
            </a:r>
            <a:endParaRPr sz="1550" dirty="0">
              <a:latin typeface="Poppins"/>
              <a:cs typeface="Poppins"/>
            </a:endParaRPr>
          </a:p>
        </p:txBody>
      </p:sp>
      <p:sp>
        <p:nvSpPr>
          <p:cNvPr id="17" name="object 3">
            <a:extLst>
              <a:ext uri="{FF2B5EF4-FFF2-40B4-BE49-F238E27FC236}">
                <a16:creationId xmlns:a16="http://schemas.microsoft.com/office/drawing/2014/main" id="{B197C8C1-C157-A44A-675E-0D8643A370F3}"/>
              </a:ext>
            </a:extLst>
          </p:cNvPr>
          <p:cNvSpPr txBox="1"/>
          <p:nvPr/>
        </p:nvSpPr>
        <p:spPr>
          <a:xfrm>
            <a:off x="615552" y="583051"/>
            <a:ext cx="3035697" cy="307135"/>
          </a:xfrm>
          <a:prstGeom prst="rect">
            <a:avLst/>
          </a:prstGeom>
        </p:spPr>
        <p:txBody>
          <a:bodyPr vert="horz" wrap="square" lIns="0" tIns="17145" rIns="0" bIns="0" rtlCol="0">
            <a:spAutoFit/>
          </a:bodyPr>
          <a:lstStyle/>
          <a:p>
            <a:pPr marL="12700" rtl="0">
              <a:lnSpc>
                <a:spcPct val="100000"/>
              </a:lnSpc>
              <a:spcBef>
                <a:spcPts val="135"/>
              </a:spcBef>
            </a:pPr>
            <a:r>
              <a:rPr lang="es-ar" sz="750" dirty="0">
                <a:solidFill>
                  <a:srgbClr val="6F6F6E"/>
                </a:solidFill>
                <a:latin typeface="Poppins-ExtraLight"/>
                <a:cs typeface="Poppins-ExtraLight"/>
                <a:sym typeface="Poppins-ExtraLight"/>
              </a:rPr>
              <a:t>COSTA CRUCEROS</a:t>
            </a:r>
            <a:endParaRPr sz="750" dirty="0">
              <a:latin typeface="Poppins-ExtraLight"/>
              <a:cs typeface="Poppins-ExtraLight"/>
            </a:endParaRPr>
          </a:p>
          <a:p>
            <a:pPr marL="12700" rtl="0">
              <a:lnSpc>
                <a:spcPct val="100000"/>
              </a:lnSpc>
              <a:spcBef>
                <a:spcPts val="85"/>
              </a:spcBef>
            </a:pPr>
            <a:r>
              <a:rPr lang="es-ar" sz="750" b="1" dirty="0">
                <a:solidFill>
                  <a:srgbClr val="6F6F6E"/>
                </a:solidFill>
                <a:latin typeface="Poppins-ExtraBold"/>
                <a:cs typeface="Poppins-ExtraBold"/>
                <a:sym typeface="Poppins-ExtraBold"/>
              </a:rPr>
              <a:t>CARACTERÍSTICAS PARA RESERVAR CRUISE &amp; GOLF</a:t>
            </a:r>
            <a:r>
              <a:rPr lang="es-ar" sz="1050" b="1" dirty="0">
                <a:solidFill>
                  <a:srgbClr val="F9B004"/>
                </a:solidFill>
                <a:latin typeface="Poppins-ExtraBold"/>
                <a:cs typeface="Poppins-ExtraBold"/>
                <a:sym typeface="Poppins-ExtraBold"/>
              </a:rPr>
              <a:t>.</a:t>
            </a:r>
            <a:endParaRPr sz="1050" dirty="0">
              <a:latin typeface="Poppins-ExtraBold"/>
              <a:cs typeface="Poppins-ExtraBold"/>
            </a:endParaRPr>
          </a:p>
        </p:txBody>
      </p:sp>
      <p:sp>
        <p:nvSpPr>
          <p:cNvPr id="19" name="CuadroTexto 18">
            <a:extLst>
              <a:ext uri="{FF2B5EF4-FFF2-40B4-BE49-F238E27FC236}">
                <a16:creationId xmlns:a16="http://schemas.microsoft.com/office/drawing/2014/main" id="{EEAFB995-8B37-751C-110B-BE1058AE84E3}"/>
              </a:ext>
            </a:extLst>
          </p:cNvPr>
          <p:cNvSpPr txBox="1"/>
          <p:nvPr/>
        </p:nvSpPr>
        <p:spPr>
          <a:xfrm>
            <a:off x="374662" y="1035393"/>
            <a:ext cx="15874191" cy="881395"/>
          </a:xfrm>
          <a:prstGeom prst="rect">
            <a:avLst/>
          </a:prstGeom>
          <a:noFill/>
        </p:spPr>
        <p:txBody>
          <a:bodyPr wrap="square">
            <a:spAutoFit/>
          </a:bodyPr>
          <a:lstStyle/>
          <a:p>
            <a:pPr>
              <a:lnSpc>
                <a:spcPct val="107000"/>
              </a:lnSpc>
              <a:spcAft>
                <a:spcPts val="800"/>
              </a:spcAft>
            </a:pPr>
            <a:r>
              <a:rPr lang="es-AR" sz="4750" dirty="0">
                <a:solidFill>
                  <a:srgbClr val="00314A"/>
                </a:solidFill>
                <a:latin typeface="Poppins"/>
                <a:ea typeface="+mj-ea"/>
                <a:cs typeface="Poppins"/>
              </a:rPr>
              <a:t>¿QUÉ INCLUYE </a:t>
            </a:r>
            <a:r>
              <a:rPr lang="es-AR" sz="4750" b="1" dirty="0">
                <a:solidFill>
                  <a:srgbClr val="00314A"/>
                </a:solidFill>
                <a:latin typeface="Poppins"/>
                <a:ea typeface="+mj-ea"/>
                <a:cs typeface="Poppins"/>
              </a:rPr>
              <a:t>EL PAQUETE </a:t>
            </a:r>
            <a:r>
              <a:rPr lang="es-AR" sz="4750" dirty="0">
                <a:solidFill>
                  <a:srgbClr val="00314A"/>
                </a:solidFill>
                <a:latin typeface="Poppins"/>
                <a:ea typeface="+mj-ea"/>
                <a:cs typeface="Poppins"/>
              </a:rPr>
              <a:t>PARA GRUPOS (2/2)</a:t>
            </a:r>
            <a:r>
              <a:rPr lang="es-AR" sz="4950" b="1" dirty="0">
                <a:solidFill>
                  <a:srgbClr val="FDC300"/>
                </a:solidFill>
                <a:latin typeface="Poppins"/>
                <a:ea typeface="+mj-ea"/>
                <a:cs typeface="Poppins"/>
              </a:rPr>
              <a:t>?</a:t>
            </a:r>
          </a:p>
        </p:txBody>
      </p:sp>
    </p:spTree>
    <p:extLst>
      <p:ext uri="{BB962C8B-B14F-4D97-AF65-F5344CB8AC3E}">
        <p14:creationId xmlns:p14="http://schemas.microsoft.com/office/powerpoint/2010/main" val="3419153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425041" y="4587875"/>
            <a:ext cx="6104009" cy="3059171"/>
          </a:xfrm>
          <a:prstGeom prst="rect">
            <a:avLst/>
          </a:prstGeom>
        </p:spPr>
        <p:txBody>
          <a:bodyPr vert="horz" wrap="square" lIns="0" tIns="12065" rIns="0" bIns="0" rtlCol="0">
            <a:spAutoFit/>
          </a:bodyPr>
          <a:lstStyle/>
          <a:p>
            <a:pPr marL="12700" rtl="0">
              <a:spcBef>
                <a:spcPts val="95"/>
              </a:spcBef>
            </a:pPr>
            <a:r>
              <a:rPr lang="es-ar"/>
              <a:t>UNA SELECCIÓN AÚN MÁS AMPLIA </a:t>
            </a:r>
            <a:r>
              <a:rPr lang="es-ar" b="1">
                <a:solidFill>
                  <a:srgbClr val="FFFFFF"/>
                </a:solidFill>
                <a:sym typeface="Poppins"/>
              </a:rPr>
              <a:t>DE CLUBES DE</a:t>
            </a:r>
            <a:r>
              <a:rPr lang="es-ar"/>
              <a:t> </a:t>
            </a:r>
            <a:r>
              <a:rPr lang="en" b="1">
                <a:solidFill>
                  <a:srgbClr val="FFFFFF"/>
                </a:solidFill>
                <a:sym typeface="Poppins"/>
              </a:rPr>
              <a:t>GOLF</a:t>
            </a:r>
            <a:r>
              <a:rPr lang="es-ar" sz="4800" b="1">
                <a:solidFill>
                  <a:srgbClr val="F9B004"/>
                </a:solidFill>
                <a:sym typeface="Poppins"/>
              </a:rPr>
              <a:t>.</a:t>
            </a:r>
            <a:br>
              <a:rPr lang="it-IT" sz="5400" spc="-5" dirty="0"/>
            </a:br>
            <a:r>
              <a:rPr lang="es-ar"/>
              <a:t> </a:t>
            </a:r>
            <a:endParaRPr spc="-5" dirty="0"/>
          </a:p>
        </p:txBody>
      </p:sp>
    </p:spTree>
    <p:extLst>
      <p:ext uri="{BB962C8B-B14F-4D97-AF65-F5344CB8AC3E}">
        <p14:creationId xmlns:p14="http://schemas.microsoft.com/office/powerpoint/2010/main" val="3857314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534453C0-7903-C081-2DD0-540FF263A9A5}"/>
              </a:ext>
            </a:extLst>
          </p:cNvPr>
          <p:cNvPicPr>
            <a:picLocks noChangeAspect="1"/>
          </p:cNvPicPr>
          <p:nvPr/>
        </p:nvPicPr>
        <p:blipFill rotWithShape="1">
          <a:blip r:embed="rId2"/>
          <a:srcRect l="6706" t="-304" r="6632" b="304"/>
          <a:stretch/>
        </p:blipFill>
        <p:spPr>
          <a:xfrm>
            <a:off x="12947650" y="5637319"/>
            <a:ext cx="7426329" cy="5708532"/>
          </a:xfrm>
          <a:prstGeom prst="rect">
            <a:avLst/>
          </a:prstGeom>
        </p:spPr>
      </p:pic>
      <p:pic>
        <p:nvPicPr>
          <p:cNvPr id="6" name="Immagine 5">
            <a:extLst>
              <a:ext uri="{FF2B5EF4-FFF2-40B4-BE49-F238E27FC236}">
                <a16:creationId xmlns:a16="http://schemas.microsoft.com/office/drawing/2014/main" id="{11DBD041-1D7A-CF93-14B5-A5B1A253D6BD}"/>
              </a:ext>
            </a:extLst>
          </p:cNvPr>
          <p:cNvPicPr>
            <a:picLocks noChangeAspect="1"/>
          </p:cNvPicPr>
          <p:nvPr/>
        </p:nvPicPr>
        <p:blipFill rotWithShape="1">
          <a:blip r:embed="rId3"/>
          <a:srcRect l="20520" t="4170" r="8059" b="14179"/>
          <a:stretch/>
        </p:blipFill>
        <p:spPr>
          <a:xfrm>
            <a:off x="12947650" y="1"/>
            <a:ext cx="7426330" cy="5657850"/>
          </a:xfrm>
          <a:prstGeom prst="rect">
            <a:avLst/>
          </a:prstGeom>
        </p:spPr>
      </p:pic>
      <p:sp>
        <p:nvSpPr>
          <p:cNvPr id="13" name="object 8">
            <a:extLst>
              <a:ext uri="{FF2B5EF4-FFF2-40B4-BE49-F238E27FC236}">
                <a16:creationId xmlns:a16="http://schemas.microsoft.com/office/drawing/2014/main" id="{582C8618-B08B-905C-73B8-4799A9EF5D71}"/>
              </a:ext>
            </a:extLst>
          </p:cNvPr>
          <p:cNvSpPr txBox="1"/>
          <p:nvPr/>
        </p:nvSpPr>
        <p:spPr>
          <a:xfrm>
            <a:off x="1201420" y="1963358"/>
            <a:ext cx="11060430" cy="8342667"/>
          </a:xfrm>
          <a:prstGeom prst="rect">
            <a:avLst/>
          </a:prstGeom>
        </p:spPr>
        <p:txBody>
          <a:bodyPr vert="horz" wrap="square" lIns="0" tIns="14604" rIns="0" bIns="0" rtlCol="0">
            <a:spAutoFit/>
          </a:bodyPr>
          <a:lstStyle/>
          <a:p>
            <a:pPr marL="12700" rtl="0">
              <a:lnSpc>
                <a:spcPct val="100000"/>
              </a:lnSpc>
              <a:spcBef>
                <a:spcPts val="114"/>
              </a:spcBef>
            </a:pPr>
            <a:r>
              <a:rPr lang="es-ar" sz="2950" b="1" dirty="0">
                <a:solidFill>
                  <a:srgbClr val="F9B004"/>
                </a:solidFill>
                <a:latin typeface="Poppins"/>
                <a:cs typeface="Poppins"/>
                <a:sym typeface="Poppins"/>
              </a:rPr>
              <a:t>DUBÁI</a:t>
            </a:r>
            <a:endParaRPr sz="2950" dirty="0">
              <a:latin typeface="Poppins"/>
              <a:cs typeface="Poppins"/>
            </a:endParaRPr>
          </a:p>
          <a:p>
            <a:pPr marL="410209" marR="9525" indent="-241300" algn="just" rtl="0">
              <a:lnSpc>
                <a:spcPts val="2560"/>
              </a:lnSpc>
              <a:spcBef>
                <a:spcPts val="2175"/>
              </a:spcBef>
              <a:buClr>
                <a:srgbClr val="F9B004"/>
              </a:buClr>
              <a:buSzPct val="56521"/>
              <a:buChar char="&gt;"/>
              <a:tabLst>
                <a:tab pos="410845" algn="l"/>
              </a:tabLst>
            </a:pPr>
            <a:r>
              <a:rPr lang="es-ar" sz="2300" dirty="0">
                <a:solidFill>
                  <a:srgbClr val="6F6F6E"/>
                </a:solidFill>
                <a:latin typeface="Poppins"/>
                <a:cs typeface="Poppins"/>
                <a:sym typeface="Poppins"/>
              </a:rPr>
              <a:t>"</a:t>
            </a:r>
            <a:r>
              <a:rPr lang="es-ar" sz="2300" b="1" dirty="0">
                <a:solidFill>
                  <a:srgbClr val="6F6F6E"/>
                </a:solidFill>
                <a:latin typeface="Poppins"/>
                <a:cs typeface="Poppins"/>
                <a:sym typeface="Poppins"/>
              </a:rPr>
              <a:t>The Els Club"</a:t>
            </a:r>
            <a:r>
              <a:rPr lang="es-ar" sz="2300" dirty="0">
                <a:solidFill>
                  <a:srgbClr val="6F6F6E"/>
                </a:solidFill>
                <a:latin typeface="Poppins"/>
                <a:cs typeface="Poppins"/>
                <a:sym typeface="Poppins"/>
              </a:rPr>
              <a:t>, que fue sede del Asian Tour, diseñado por el antiguo ganador del US Open y del Open Championship, Ernie Els;</a:t>
            </a:r>
            <a:endParaRPr lang="it-IT" sz="2300" spc="20" dirty="0">
              <a:solidFill>
                <a:srgbClr val="6F6F6E"/>
              </a:solidFill>
              <a:latin typeface="Poppins"/>
              <a:cs typeface="Poppins"/>
            </a:endParaRPr>
          </a:p>
          <a:p>
            <a:pPr marL="410209" marR="5080" indent="-241300" algn="just" rtl="0">
              <a:lnSpc>
                <a:spcPts val="2560"/>
              </a:lnSpc>
              <a:spcBef>
                <a:spcPts val="2545"/>
              </a:spcBef>
              <a:buClr>
                <a:srgbClr val="F9B004"/>
              </a:buClr>
              <a:buSzPct val="56521"/>
              <a:buFontTx/>
              <a:buChar char="&gt;"/>
              <a:tabLst>
                <a:tab pos="410845" algn="l"/>
              </a:tabLst>
            </a:pPr>
            <a:r>
              <a:rPr lang="es-ar" sz="2300" dirty="0">
                <a:solidFill>
                  <a:srgbClr val="6F6F6E"/>
                </a:solidFill>
                <a:latin typeface="Poppins"/>
                <a:cs typeface="Poppins"/>
                <a:sym typeface="Poppins"/>
              </a:rPr>
              <a:t>El </a:t>
            </a:r>
            <a:r>
              <a:rPr lang="es-ar" sz="2300" b="1" dirty="0">
                <a:solidFill>
                  <a:srgbClr val="6F6F6E"/>
                </a:solidFill>
                <a:latin typeface="Poppins"/>
                <a:cs typeface="Poppins"/>
                <a:sym typeface="Poppins"/>
              </a:rPr>
              <a:t>"Emirates Golf Club</a:t>
            </a:r>
            <a:r>
              <a:rPr lang="es-ar" sz="2300" dirty="0">
                <a:solidFill>
                  <a:srgbClr val="6F6F6E"/>
                </a:solidFill>
                <a:latin typeface="Poppins"/>
                <a:cs typeface="Poppins"/>
                <a:sym typeface="Poppins"/>
              </a:rPr>
              <a:t>", sede del torneo anual de golf </a:t>
            </a:r>
            <a:r>
              <a:rPr lang="es-ar" sz="2300" dirty="0" err="1">
                <a:solidFill>
                  <a:srgbClr val="6F6F6E"/>
                </a:solidFill>
                <a:latin typeface="Poppins"/>
                <a:cs typeface="Poppins"/>
                <a:sym typeface="Poppins"/>
              </a:rPr>
              <a:t>Dubai</a:t>
            </a:r>
            <a:r>
              <a:rPr lang="es-ar" sz="2300" dirty="0">
                <a:solidFill>
                  <a:srgbClr val="6F6F6E"/>
                </a:solidFill>
                <a:latin typeface="Poppins"/>
                <a:cs typeface="Poppins"/>
                <a:sym typeface="Poppins"/>
              </a:rPr>
              <a:t> Desert Classic. El campo de 18 hoyos se extiende a lo largo de 6676 metros y serpentea entre cientos de especies de flora y fauna autóctonas, junto a siete lagos, con impresionantes vistas del horizonte de Dubái;</a:t>
            </a:r>
            <a:endParaRPr lang="it-IT" sz="2300" spc="-15" dirty="0">
              <a:solidFill>
                <a:srgbClr val="6F6F6E"/>
              </a:solidFill>
              <a:latin typeface="Poppins"/>
              <a:cs typeface="Poppins"/>
            </a:endParaRPr>
          </a:p>
          <a:p>
            <a:pPr marL="410209" marR="5080" indent="-241300" algn="just" rtl="0">
              <a:lnSpc>
                <a:spcPts val="2560"/>
              </a:lnSpc>
              <a:spcBef>
                <a:spcPts val="2545"/>
              </a:spcBef>
              <a:buClr>
                <a:srgbClr val="F9B004"/>
              </a:buClr>
              <a:buSzPct val="56521"/>
              <a:buFontTx/>
              <a:buChar char="&gt;"/>
              <a:tabLst>
                <a:tab pos="410845" algn="l"/>
              </a:tabLst>
            </a:pPr>
            <a:r>
              <a:rPr lang="es-ar" sz="2300" dirty="0">
                <a:solidFill>
                  <a:srgbClr val="6F6F6E"/>
                </a:solidFill>
                <a:latin typeface="Poppins"/>
                <a:cs typeface="Poppins"/>
                <a:sym typeface="Poppins"/>
              </a:rPr>
              <a:t>El </a:t>
            </a:r>
            <a:r>
              <a:rPr lang="es-ar" sz="2300" b="1" dirty="0">
                <a:solidFill>
                  <a:srgbClr val="6F6F6E"/>
                </a:solidFill>
                <a:latin typeface="Poppins"/>
                <a:cs typeface="Poppins"/>
                <a:sym typeface="Poppins"/>
              </a:rPr>
              <a:t>"</a:t>
            </a:r>
            <a:r>
              <a:rPr lang="es-ar" sz="2300" b="1" dirty="0" err="1">
                <a:solidFill>
                  <a:srgbClr val="6F6F6E"/>
                </a:solidFill>
                <a:latin typeface="Poppins"/>
                <a:cs typeface="Poppins"/>
                <a:sym typeface="Poppins"/>
              </a:rPr>
              <a:t>Dubai</a:t>
            </a:r>
            <a:r>
              <a:rPr lang="es-ar" sz="2300" b="1" dirty="0">
                <a:solidFill>
                  <a:srgbClr val="6F6F6E"/>
                </a:solidFill>
                <a:latin typeface="Poppins"/>
                <a:cs typeface="Poppins"/>
                <a:sym typeface="Poppins"/>
              </a:rPr>
              <a:t> </a:t>
            </a:r>
            <a:r>
              <a:rPr lang="es-ar" sz="2300" b="1" dirty="0" err="1">
                <a:solidFill>
                  <a:srgbClr val="6F6F6E"/>
                </a:solidFill>
                <a:latin typeface="Poppins"/>
                <a:cs typeface="Poppins"/>
                <a:sym typeface="Poppins"/>
              </a:rPr>
              <a:t>Hills</a:t>
            </a:r>
            <a:r>
              <a:rPr lang="es-ar" sz="2300" b="1" dirty="0">
                <a:solidFill>
                  <a:srgbClr val="6F6F6E"/>
                </a:solidFill>
                <a:latin typeface="Poppins"/>
                <a:cs typeface="Poppins"/>
                <a:sym typeface="Poppins"/>
              </a:rPr>
              <a:t> Golf Club</a:t>
            </a:r>
            <a:r>
              <a:rPr lang="es-ar" sz="2300" dirty="0">
                <a:solidFill>
                  <a:srgbClr val="6F6F6E"/>
                </a:solidFill>
                <a:latin typeface="Poppins"/>
                <a:cs typeface="Poppins"/>
                <a:sym typeface="Poppins"/>
              </a:rPr>
              <a:t>", diseñado por </a:t>
            </a:r>
            <a:r>
              <a:rPr lang="es-ar" sz="2300" dirty="0" err="1">
                <a:solidFill>
                  <a:srgbClr val="6F6F6E"/>
                </a:solidFill>
                <a:latin typeface="Poppins"/>
                <a:cs typeface="Poppins"/>
                <a:sym typeface="Poppins"/>
              </a:rPr>
              <a:t>European</a:t>
            </a:r>
            <a:r>
              <a:rPr lang="es-ar" sz="2300" dirty="0">
                <a:solidFill>
                  <a:srgbClr val="6F6F6E"/>
                </a:solidFill>
                <a:latin typeface="Poppins"/>
                <a:cs typeface="Poppins"/>
                <a:sym typeface="Poppins"/>
              </a:rPr>
              <a:t> Golf </a:t>
            </a:r>
            <a:r>
              <a:rPr lang="es-ar" sz="2300" dirty="0" err="1">
                <a:solidFill>
                  <a:srgbClr val="6F6F6E"/>
                </a:solidFill>
                <a:latin typeface="Poppins"/>
                <a:cs typeface="Poppins"/>
                <a:sym typeface="Poppins"/>
              </a:rPr>
              <a:t>Design</a:t>
            </a:r>
            <a:r>
              <a:rPr lang="es-ar" sz="2300" dirty="0">
                <a:solidFill>
                  <a:srgbClr val="6F6F6E"/>
                </a:solidFill>
                <a:latin typeface="Poppins"/>
                <a:cs typeface="Poppins"/>
                <a:sym typeface="Poppins"/>
              </a:rPr>
              <a:t>, con el emblemático Burj Khalifa visible desde muchos de sus hoyos;</a:t>
            </a:r>
          </a:p>
          <a:p>
            <a:pPr marL="410209" marR="5080" indent="-241300" rtl="0">
              <a:lnSpc>
                <a:spcPts val="2560"/>
              </a:lnSpc>
              <a:spcBef>
                <a:spcPts val="2545"/>
              </a:spcBef>
              <a:buClr>
                <a:srgbClr val="F9B004"/>
              </a:buClr>
              <a:buSzPct val="56521"/>
              <a:buFontTx/>
              <a:buChar char="&gt;"/>
              <a:tabLst>
                <a:tab pos="410845" algn="l"/>
              </a:tabLst>
            </a:pPr>
            <a:r>
              <a:rPr lang="es-ar" sz="2300" dirty="0">
                <a:solidFill>
                  <a:srgbClr val="6F6F6E"/>
                </a:solidFill>
                <a:latin typeface="Poppins"/>
                <a:cs typeface="Poppins"/>
                <a:sym typeface="Poppins"/>
              </a:rPr>
              <a:t>El </a:t>
            </a:r>
            <a:r>
              <a:rPr lang="es-ar" sz="2300" b="1" dirty="0">
                <a:solidFill>
                  <a:srgbClr val="6F6F6E"/>
                </a:solidFill>
                <a:latin typeface="Poppins"/>
                <a:cs typeface="Poppins"/>
                <a:sym typeface="Poppins"/>
              </a:rPr>
              <a:t>"</a:t>
            </a:r>
            <a:r>
              <a:rPr lang="es-ar" sz="2300" b="1" dirty="0" err="1">
                <a:solidFill>
                  <a:srgbClr val="6F6F6E"/>
                </a:solidFill>
                <a:latin typeface="Poppins"/>
                <a:cs typeface="Poppins"/>
                <a:sym typeface="Poppins"/>
              </a:rPr>
              <a:t>Montgomerie</a:t>
            </a:r>
            <a:r>
              <a:rPr lang="es-ar" sz="2300" b="1" dirty="0">
                <a:solidFill>
                  <a:srgbClr val="6F6F6E"/>
                </a:solidFill>
                <a:latin typeface="Poppins"/>
                <a:cs typeface="Poppins"/>
                <a:sym typeface="Poppins"/>
              </a:rPr>
              <a:t> Golf Club </a:t>
            </a:r>
            <a:r>
              <a:rPr lang="es-ar" sz="2300" b="1" dirty="0" err="1">
                <a:solidFill>
                  <a:srgbClr val="6F6F6E"/>
                </a:solidFill>
                <a:latin typeface="Poppins"/>
                <a:cs typeface="Poppins"/>
                <a:sym typeface="Poppins"/>
              </a:rPr>
              <a:t>Dubai</a:t>
            </a:r>
            <a:r>
              <a:rPr lang="es-ar" sz="2300" b="1" dirty="0">
                <a:solidFill>
                  <a:srgbClr val="6F6F6E"/>
                </a:solidFill>
                <a:latin typeface="Poppins"/>
                <a:cs typeface="Poppins"/>
                <a:sym typeface="Poppins"/>
              </a:rPr>
              <a:t>"</a:t>
            </a:r>
            <a:r>
              <a:rPr lang="es-ar" sz="2300" dirty="0">
                <a:solidFill>
                  <a:srgbClr val="6F6F6E"/>
                </a:solidFill>
                <a:latin typeface="Poppins"/>
                <a:cs typeface="Poppins"/>
                <a:sym typeface="Poppins"/>
              </a:rPr>
              <a:t>, diseñado conjuntamente por el golfista profesional Colin </a:t>
            </a:r>
            <a:r>
              <a:rPr lang="es-ar" sz="2300" dirty="0" err="1">
                <a:solidFill>
                  <a:srgbClr val="6F6F6E"/>
                </a:solidFill>
                <a:latin typeface="Poppins"/>
                <a:cs typeface="Poppins"/>
                <a:sym typeface="Poppins"/>
              </a:rPr>
              <a:t>Montgomerie</a:t>
            </a:r>
            <a:r>
              <a:rPr lang="es-ar" sz="2300" dirty="0">
                <a:solidFill>
                  <a:srgbClr val="6F6F6E"/>
                </a:solidFill>
                <a:latin typeface="Poppins"/>
                <a:cs typeface="Poppins"/>
                <a:sym typeface="Poppins"/>
              </a:rPr>
              <a:t> y el arquitecto Desmond </a:t>
            </a:r>
            <a:r>
              <a:rPr lang="es-ar" sz="2300" dirty="0" err="1">
                <a:solidFill>
                  <a:srgbClr val="6F6F6E"/>
                </a:solidFill>
                <a:latin typeface="Poppins"/>
                <a:cs typeface="Poppins"/>
                <a:sym typeface="Poppins"/>
              </a:rPr>
              <a:t>Muirhead</a:t>
            </a:r>
            <a:r>
              <a:rPr lang="es-ar" sz="2300" dirty="0">
                <a:solidFill>
                  <a:srgbClr val="6F6F6E"/>
                </a:solidFill>
                <a:latin typeface="Poppins"/>
                <a:cs typeface="Poppins"/>
                <a:sym typeface="Poppins"/>
              </a:rPr>
              <a:t>, con impresionantes vistas de Dubái;</a:t>
            </a:r>
          </a:p>
          <a:p>
            <a:pPr marL="410209" marR="5080" indent="-241300" algn="just" rtl="0">
              <a:lnSpc>
                <a:spcPts val="2560"/>
              </a:lnSpc>
              <a:spcBef>
                <a:spcPts val="2545"/>
              </a:spcBef>
              <a:buClr>
                <a:srgbClr val="F9B004"/>
              </a:buClr>
              <a:buSzPct val="56521"/>
              <a:buFontTx/>
              <a:buChar char="&gt;"/>
              <a:tabLst>
                <a:tab pos="410845" algn="l"/>
              </a:tabLst>
            </a:pPr>
            <a:r>
              <a:rPr lang="es-ar" sz="2300" dirty="0">
                <a:solidFill>
                  <a:srgbClr val="6F6F6E"/>
                </a:solidFill>
                <a:latin typeface="Poppins"/>
                <a:cs typeface="Poppins"/>
                <a:sym typeface="Poppins"/>
              </a:rPr>
              <a:t>El </a:t>
            </a:r>
            <a:r>
              <a:rPr lang="es-ar" sz="2300" b="1" dirty="0">
                <a:solidFill>
                  <a:srgbClr val="6F6F6E"/>
                </a:solidFill>
                <a:latin typeface="Poppins"/>
                <a:cs typeface="Poppins"/>
                <a:sym typeface="Poppins"/>
              </a:rPr>
              <a:t>"Trump International Golf Club</a:t>
            </a:r>
            <a:r>
              <a:rPr lang="es-ar" sz="2300" dirty="0">
                <a:solidFill>
                  <a:srgbClr val="6F6F6E"/>
                </a:solidFill>
                <a:latin typeface="Poppins"/>
                <a:cs typeface="Poppins"/>
                <a:sym typeface="Poppins"/>
              </a:rPr>
              <a:t>", diseñado por el arquitecto estadounidense de fama internacional Gil </a:t>
            </a:r>
            <a:r>
              <a:rPr lang="es-ar" sz="2300" dirty="0" err="1">
                <a:solidFill>
                  <a:srgbClr val="6F6F6E"/>
                </a:solidFill>
                <a:latin typeface="Poppins"/>
                <a:cs typeface="Poppins"/>
                <a:sym typeface="Poppins"/>
              </a:rPr>
              <a:t>Hanse</a:t>
            </a:r>
            <a:r>
              <a:rPr lang="es-ar" sz="2300" dirty="0">
                <a:solidFill>
                  <a:srgbClr val="6F6F6E"/>
                </a:solidFill>
                <a:latin typeface="Poppins"/>
                <a:cs typeface="Poppins"/>
                <a:sym typeface="Poppins"/>
              </a:rPr>
              <a:t>;</a:t>
            </a:r>
          </a:p>
          <a:p>
            <a:pPr marL="410209" marR="5080" indent="-241300" rtl="0">
              <a:lnSpc>
                <a:spcPts val="2560"/>
              </a:lnSpc>
              <a:spcBef>
                <a:spcPts val="2545"/>
              </a:spcBef>
              <a:buClr>
                <a:srgbClr val="F9B004"/>
              </a:buClr>
              <a:buSzPct val="56521"/>
              <a:buFontTx/>
              <a:buChar char="&gt;"/>
              <a:tabLst>
                <a:tab pos="410845" algn="l"/>
              </a:tabLst>
            </a:pPr>
            <a:r>
              <a:rPr lang="es-ar" sz="2300" dirty="0">
                <a:solidFill>
                  <a:srgbClr val="6F6F6E"/>
                </a:solidFill>
                <a:latin typeface="Poppins"/>
                <a:cs typeface="Poppins"/>
                <a:sym typeface="Poppins"/>
              </a:rPr>
              <a:t>El club </a:t>
            </a:r>
            <a:r>
              <a:rPr lang="es-ar" sz="2300" b="1" dirty="0">
                <a:solidFill>
                  <a:srgbClr val="6F6F6E"/>
                </a:solidFill>
                <a:latin typeface="Poppins"/>
                <a:cs typeface="Poppins"/>
                <a:sym typeface="Poppins"/>
              </a:rPr>
              <a:t>"Jumeirah Golf Estates</a:t>
            </a:r>
            <a:r>
              <a:rPr lang="es-ar" sz="2300" dirty="0">
                <a:solidFill>
                  <a:srgbClr val="6F6F6E"/>
                </a:solidFill>
                <a:latin typeface="Poppins"/>
                <a:cs typeface="Poppins"/>
                <a:sym typeface="Poppins"/>
              </a:rPr>
              <a:t>", con un recorrido inspirado en los grandes parques nacionales de Europa y Norteamérica, sede del DP World Tour Championship de Dubái;</a:t>
            </a:r>
          </a:p>
          <a:p>
            <a:pPr marL="410209" marR="5080" indent="-241300" algn="just" rtl="0">
              <a:lnSpc>
                <a:spcPts val="2560"/>
              </a:lnSpc>
              <a:spcBef>
                <a:spcPts val="2545"/>
              </a:spcBef>
              <a:buClr>
                <a:srgbClr val="F9B004"/>
              </a:buClr>
              <a:buSzPct val="56521"/>
              <a:buFontTx/>
              <a:buChar char="&gt;"/>
              <a:tabLst>
                <a:tab pos="410845" algn="l"/>
              </a:tabLst>
            </a:pPr>
            <a:r>
              <a:rPr lang="es-ar" sz="2300" b="1" dirty="0">
                <a:solidFill>
                  <a:srgbClr val="6F6F6E"/>
                </a:solidFill>
                <a:latin typeface="Poppins"/>
                <a:cs typeface="Poppins"/>
                <a:sym typeface="Poppins"/>
              </a:rPr>
              <a:t>"The Track Meydan Golf</a:t>
            </a:r>
            <a:r>
              <a:rPr lang="es-ar" sz="2300" dirty="0">
                <a:solidFill>
                  <a:srgbClr val="6F6F6E"/>
                </a:solidFill>
                <a:latin typeface="Poppins"/>
                <a:cs typeface="Poppins"/>
                <a:sym typeface="Poppins"/>
              </a:rPr>
              <a:t>", diseñado por el arquitecto Peter Harradine.</a:t>
            </a:r>
          </a:p>
        </p:txBody>
      </p:sp>
      <p:sp>
        <p:nvSpPr>
          <p:cNvPr id="2" name="object 2"/>
          <p:cNvSpPr txBox="1"/>
          <p:nvPr/>
        </p:nvSpPr>
        <p:spPr>
          <a:xfrm>
            <a:off x="615553" y="10714721"/>
            <a:ext cx="92075" cy="151130"/>
          </a:xfrm>
          <a:prstGeom prst="rect">
            <a:avLst/>
          </a:prstGeom>
        </p:spPr>
        <p:txBody>
          <a:bodyPr vert="horz" wrap="square" lIns="0" tIns="15875" rIns="0" bIns="0" rtlCol="0">
            <a:spAutoFit/>
          </a:bodyPr>
          <a:lstStyle/>
          <a:p>
            <a:pPr marL="12700" rtl="0">
              <a:lnSpc>
                <a:spcPct val="100000"/>
              </a:lnSpc>
              <a:spcBef>
                <a:spcPts val="125"/>
              </a:spcBef>
            </a:pPr>
            <a:r>
              <a:rPr lang="es-ar" sz="800">
                <a:solidFill>
                  <a:srgbClr val="6F6F6E"/>
                </a:solidFill>
                <a:latin typeface="Poppins-Medium"/>
                <a:cs typeface="Poppins-Medium"/>
                <a:sym typeface="Poppins-Medium"/>
              </a:rPr>
              <a:t>9</a:t>
            </a:r>
            <a:endParaRPr sz="800">
              <a:latin typeface="Poppins-Medium"/>
              <a:cs typeface="Poppins-Medium"/>
            </a:endParaRPr>
          </a:p>
        </p:txBody>
      </p:sp>
      <p:sp>
        <p:nvSpPr>
          <p:cNvPr id="3" name="object 3"/>
          <p:cNvSpPr txBox="1"/>
          <p:nvPr/>
        </p:nvSpPr>
        <p:spPr>
          <a:xfrm>
            <a:off x="615552" y="583052"/>
            <a:ext cx="8369697" cy="1184299"/>
          </a:xfrm>
          <a:prstGeom prst="rect">
            <a:avLst/>
          </a:prstGeom>
        </p:spPr>
        <p:txBody>
          <a:bodyPr vert="horz" wrap="square" lIns="0" tIns="17145" rIns="0" bIns="0" rtlCol="0">
            <a:spAutoFit/>
          </a:bodyPr>
          <a:lstStyle/>
          <a:p>
            <a:pPr marL="12700" rtl="0">
              <a:lnSpc>
                <a:spcPct val="100000"/>
              </a:lnSpc>
              <a:spcBef>
                <a:spcPts val="135"/>
              </a:spcBef>
            </a:pPr>
            <a:r>
              <a:rPr lang="es-ar" sz="750">
                <a:solidFill>
                  <a:srgbClr val="6F6F6E"/>
                </a:solidFill>
                <a:latin typeface="Poppins-ExtraLight"/>
                <a:cs typeface="Poppins-ExtraLight"/>
                <a:sym typeface="Poppins-ExtraLight"/>
              </a:rPr>
              <a:t>COSTA CRUCEROS</a:t>
            </a:r>
            <a:endParaRPr sz="750" dirty="0">
              <a:latin typeface="Poppins-ExtraLight"/>
              <a:cs typeface="Poppins-ExtraLight"/>
            </a:endParaRPr>
          </a:p>
          <a:p>
            <a:pPr marL="12700" rtl="0">
              <a:lnSpc>
                <a:spcPct val="100000"/>
              </a:lnSpc>
              <a:spcBef>
                <a:spcPts val="85"/>
              </a:spcBef>
            </a:pPr>
            <a:r>
              <a:rPr lang="es-ar" sz="750" b="1">
                <a:solidFill>
                  <a:srgbClr val="6F6F6E"/>
                </a:solidFill>
                <a:latin typeface="Poppins-ExtraBold"/>
                <a:cs typeface="Poppins-ExtraBold"/>
                <a:sym typeface="Poppins-ExtraBold"/>
              </a:rPr>
              <a:t>CARACTERÍSTICAS PARA RESERVAR</a:t>
            </a:r>
            <a:r>
              <a:rPr lang="es-ar" sz="1050" b="1">
                <a:solidFill>
                  <a:srgbClr val="F9B004"/>
                </a:solidFill>
                <a:latin typeface="Poppins-ExtraBold"/>
                <a:cs typeface="Poppins-ExtraBold"/>
                <a:sym typeface="Poppins-ExtraBold"/>
              </a:rPr>
              <a:t>.</a:t>
            </a:r>
            <a:r>
              <a:rPr lang="es-ar" sz="750" b="1">
                <a:solidFill>
                  <a:srgbClr val="6F6F6E"/>
                </a:solidFill>
                <a:latin typeface="Poppins-ExtraBold"/>
                <a:cs typeface="Poppins-ExtraBold"/>
                <a:sym typeface="Poppins-ExtraBold"/>
              </a:rPr>
              <a:t>CRUISE &amp; GOLF</a:t>
            </a:r>
            <a:r>
              <a:rPr lang="es-ar" sz="1050" b="1">
                <a:solidFill>
                  <a:srgbClr val="F9B004"/>
                </a:solidFill>
                <a:latin typeface="Poppins-ExtraBold"/>
                <a:cs typeface="Poppins-ExtraBold"/>
                <a:sym typeface="Poppins-ExtraBold"/>
              </a:rPr>
              <a:t>.</a:t>
            </a:r>
            <a:endParaRPr sz="1050" dirty="0">
              <a:latin typeface="Poppins-ExtraBold"/>
              <a:cs typeface="Poppins-ExtraBold"/>
            </a:endParaRPr>
          </a:p>
          <a:p>
            <a:pPr marL="12700" rtl="0">
              <a:lnSpc>
                <a:spcPct val="100000"/>
              </a:lnSpc>
              <a:spcBef>
                <a:spcPts val="940"/>
              </a:spcBef>
            </a:pPr>
            <a:r>
              <a:rPr lang="es-ar" sz="4750" b="1">
                <a:solidFill>
                  <a:srgbClr val="00314A"/>
                </a:solidFill>
                <a:latin typeface="Poppins"/>
                <a:cs typeface="Poppins"/>
                <a:sym typeface="Poppins"/>
              </a:rPr>
              <a:t>EMIRATOS ÁRABES UNIDOS</a:t>
            </a:r>
            <a:r>
              <a:rPr lang="es-ar" sz="4950" b="1">
                <a:solidFill>
                  <a:srgbClr val="F9B004"/>
                </a:solidFill>
                <a:latin typeface="Poppins"/>
                <a:cs typeface="Poppins"/>
                <a:sym typeface="Poppins"/>
              </a:rPr>
              <a:t>.</a:t>
            </a:r>
            <a:endParaRPr sz="4950" dirty="0">
              <a:latin typeface="Poppins"/>
              <a:cs typeface="Poppins"/>
            </a:endParaRPr>
          </a:p>
        </p:txBody>
      </p:sp>
      <p:sp>
        <p:nvSpPr>
          <p:cNvPr id="9" name="object 9"/>
          <p:cNvSpPr txBox="1"/>
          <p:nvPr/>
        </p:nvSpPr>
        <p:spPr>
          <a:xfrm>
            <a:off x="15843250" y="10912910"/>
            <a:ext cx="4177649"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rgbClr val="FFFFFF"/>
                </a:solidFill>
                <a:latin typeface="Poppins-ExtraBold"/>
                <a:cs typeface="Poppins-ExtraBold"/>
                <a:sym typeface="Poppins-ExtraBold"/>
              </a:rPr>
              <a:t>EMIRATOS ÁRABES UNIDOS|</a:t>
            </a:r>
            <a:r>
              <a:rPr lang="es-ar" sz="900">
                <a:solidFill>
                  <a:srgbClr val="F9B004"/>
                </a:solidFill>
                <a:latin typeface="Poppins-Light"/>
                <a:cs typeface="Poppins-Light"/>
                <a:sym typeface="Poppins-Light"/>
              </a:rPr>
              <a:t> </a:t>
            </a:r>
            <a:r>
              <a:rPr lang="es-ar" sz="900">
                <a:solidFill>
                  <a:srgbClr val="FFFFFF"/>
                </a:solidFill>
                <a:latin typeface="Poppins"/>
                <a:cs typeface="Poppins"/>
                <a:sym typeface="Poppins"/>
              </a:rPr>
              <a:t>UNA SELECCIÓN AÚN MÁS AMPLIA DE CLUBES DE GOLF</a:t>
            </a:r>
            <a:endParaRPr sz="900" dirty="0">
              <a:latin typeface="Poppins"/>
              <a:cs typeface="Poppins"/>
            </a:endParaRPr>
          </a:p>
        </p:txBody>
      </p:sp>
      <p:sp>
        <p:nvSpPr>
          <p:cNvPr id="12" name="object 12"/>
          <p:cNvSpPr txBox="1"/>
          <p:nvPr/>
        </p:nvSpPr>
        <p:spPr>
          <a:xfrm>
            <a:off x="1453316" y="10502032"/>
            <a:ext cx="10748645" cy="627544"/>
          </a:xfrm>
          <a:prstGeom prst="rect">
            <a:avLst/>
          </a:prstGeom>
        </p:spPr>
        <p:txBody>
          <a:bodyPr vert="horz" wrap="square" lIns="0" tIns="12700" rIns="0" bIns="0" rtlCol="0">
            <a:spAutoFit/>
          </a:bodyPr>
          <a:lstStyle/>
          <a:p>
            <a:pPr marL="12700" marR="5080" rtl="0">
              <a:lnSpc>
                <a:spcPct val="124900"/>
              </a:lnSpc>
              <a:spcBef>
                <a:spcPts val="100"/>
              </a:spcBef>
            </a:pPr>
            <a:r>
              <a:rPr lang="es-ar" sz="1650" dirty="0">
                <a:solidFill>
                  <a:srgbClr val="67696A"/>
                </a:solidFill>
                <a:latin typeface="Poppins"/>
                <a:cs typeface="Poppins"/>
                <a:sym typeface="Poppins"/>
              </a:rPr>
              <a:t>Los campos "Emirates Golf Club", "Jumeirah Golf Estates" y "The </a:t>
            </a:r>
            <a:r>
              <a:rPr lang="es-ar" sz="1650" dirty="0" err="1">
                <a:solidFill>
                  <a:srgbClr val="67696A"/>
                </a:solidFill>
                <a:latin typeface="Poppins"/>
                <a:cs typeface="Poppins"/>
                <a:sym typeface="Poppins"/>
              </a:rPr>
              <a:t>Truck</a:t>
            </a:r>
            <a:r>
              <a:rPr lang="es-ar" sz="1650" dirty="0">
                <a:solidFill>
                  <a:srgbClr val="67696A"/>
                </a:solidFill>
                <a:latin typeface="Poppins"/>
                <a:cs typeface="Poppins"/>
                <a:sym typeface="Poppins"/>
              </a:rPr>
              <a:t> Meydan Golf" estarán disponibles por un costo adicional de 100 euros, que se agregarán a la reserva del paquete.</a:t>
            </a:r>
            <a:endParaRPr sz="1650" dirty="0">
              <a:latin typeface="Poppins"/>
              <a:cs typeface="Poppins"/>
            </a:endParaRPr>
          </a:p>
        </p:txBody>
      </p:sp>
      <p:sp>
        <p:nvSpPr>
          <p:cNvPr id="10" name="object 10"/>
          <p:cNvSpPr txBox="1"/>
          <p:nvPr/>
        </p:nvSpPr>
        <p:spPr>
          <a:xfrm>
            <a:off x="17595851" y="482753"/>
            <a:ext cx="1899312" cy="151965"/>
          </a:xfrm>
          <a:prstGeom prst="rect">
            <a:avLst/>
          </a:prstGeom>
        </p:spPr>
        <p:txBody>
          <a:bodyPr vert="horz" wrap="square" lIns="0" tIns="13335" rIns="0" bIns="0" rtlCol="0">
            <a:spAutoFit/>
          </a:bodyPr>
          <a:lstStyle/>
          <a:p>
            <a:pPr marL="12700" rtl="0">
              <a:lnSpc>
                <a:spcPct val="100000"/>
              </a:lnSpc>
              <a:spcBef>
                <a:spcPts val="105"/>
              </a:spcBef>
            </a:pPr>
            <a:r>
              <a:rPr lang="es-ar" sz="900" b="1" dirty="0">
                <a:solidFill>
                  <a:schemeClr val="bg1"/>
                </a:solidFill>
                <a:latin typeface="Poppins-ExtraBold"/>
                <a:cs typeface="Poppins-ExtraBold"/>
                <a:sym typeface="Poppins-ExtraBold"/>
              </a:rPr>
              <a:t>DUBAI HILLS GOLF CLUB - </a:t>
            </a:r>
            <a:r>
              <a:rPr lang="es-ar" sz="900" b="1" dirty="0">
                <a:solidFill>
                  <a:schemeClr val="bg1"/>
                </a:solidFill>
                <a:latin typeface="Poppins"/>
                <a:cs typeface="Poppins"/>
                <a:sym typeface="Poppins"/>
              </a:rPr>
              <a:t>DUB</a:t>
            </a:r>
            <a:r>
              <a:rPr lang="es-ar" sz="900" dirty="0">
                <a:solidFill>
                  <a:schemeClr val="bg1"/>
                </a:solidFill>
                <a:latin typeface="Poppins"/>
                <a:cs typeface="Poppins"/>
                <a:sym typeface="Poppins"/>
              </a:rPr>
              <a:t>AI</a:t>
            </a:r>
            <a:endParaRPr sz="900" dirty="0">
              <a:solidFill>
                <a:schemeClr val="bg1"/>
              </a:solidFill>
              <a:latin typeface="Poppins"/>
              <a:cs typeface="Poppins"/>
            </a:endParaRPr>
          </a:p>
        </p:txBody>
      </p:sp>
      <p:sp>
        <p:nvSpPr>
          <p:cNvPr id="11" name="object 11"/>
          <p:cNvSpPr txBox="1"/>
          <p:nvPr/>
        </p:nvSpPr>
        <p:spPr>
          <a:xfrm>
            <a:off x="17824450" y="6020965"/>
            <a:ext cx="2057399"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chemeClr val="bg1"/>
                </a:solidFill>
                <a:latin typeface="Poppins-ExtraBold"/>
                <a:cs typeface="Poppins-ExtraBold"/>
                <a:sym typeface="Poppins-ExtraBold"/>
              </a:rPr>
              <a:t>CLUB DE GOLF EMIRATES - </a:t>
            </a:r>
            <a:r>
              <a:rPr lang="es-ar" sz="900" b="1">
                <a:solidFill>
                  <a:schemeClr val="bg1"/>
                </a:solidFill>
                <a:latin typeface="Poppins"/>
                <a:cs typeface="Poppins"/>
                <a:sym typeface="Poppins"/>
              </a:rPr>
              <a:t>DUB</a:t>
            </a:r>
            <a:r>
              <a:rPr lang="es-ar" sz="900">
                <a:solidFill>
                  <a:schemeClr val="bg1"/>
                </a:solidFill>
                <a:latin typeface="Poppins"/>
                <a:cs typeface="Poppins"/>
                <a:sym typeface="Poppins"/>
              </a:rPr>
              <a:t>ÁI</a:t>
            </a:r>
            <a:endParaRPr sz="900" dirty="0">
              <a:solidFill>
                <a:schemeClr val="bg1"/>
              </a:solidFill>
              <a:latin typeface="Poppins"/>
              <a:cs typeface="Poppins"/>
            </a:endParaRPr>
          </a:p>
        </p:txBody>
      </p:sp>
      <p:sp>
        <p:nvSpPr>
          <p:cNvPr id="4" name="object 6">
            <a:extLst>
              <a:ext uri="{FF2B5EF4-FFF2-40B4-BE49-F238E27FC236}">
                <a16:creationId xmlns:a16="http://schemas.microsoft.com/office/drawing/2014/main" id="{3C9E9A48-61DB-2871-3660-F7D23E7B1749}"/>
              </a:ext>
            </a:extLst>
          </p:cNvPr>
          <p:cNvSpPr/>
          <p:nvPr/>
        </p:nvSpPr>
        <p:spPr>
          <a:xfrm>
            <a:off x="1149347" y="2656050"/>
            <a:ext cx="73660" cy="7740000"/>
          </a:xfrm>
          <a:custGeom>
            <a:avLst/>
            <a:gdLst/>
            <a:ahLst/>
            <a:cxnLst/>
            <a:rect l="l" t="t" r="r" b="b"/>
            <a:pathLst>
              <a:path w="73659" h="1944370">
                <a:moveTo>
                  <a:pt x="73296" y="0"/>
                </a:moveTo>
                <a:lnTo>
                  <a:pt x="0" y="0"/>
                </a:lnTo>
                <a:lnTo>
                  <a:pt x="0" y="1943794"/>
                </a:lnTo>
                <a:lnTo>
                  <a:pt x="73296" y="1943794"/>
                </a:lnTo>
                <a:lnTo>
                  <a:pt x="73296" y="0"/>
                </a:lnTo>
                <a:close/>
              </a:path>
            </a:pathLst>
          </a:custGeom>
          <a:solidFill>
            <a:srgbClr val="F9B004"/>
          </a:solidFill>
        </p:spPr>
        <p:txBody>
          <a:bodyPr wrap="square" lIns="0" tIns="0" rIns="0" bIns="0" rtlCol="0"/>
          <a:lstStyle/>
          <a:p>
            <a:pPr rtl="0"/>
            <a:endParaRPr/>
          </a:p>
        </p:txBody>
      </p:sp>
    </p:spTree>
    <p:extLst>
      <p:ext uri="{BB962C8B-B14F-4D97-AF65-F5344CB8AC3E}">
        <p14:creationId xmlns:p14="http://schemas.microsoft.com/office/powerpoint/2010/main" val="1511001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B9028675-6447-BDEF-0AB1-84E89CF535DE}"/>
              </a:ext>
            </a:extLst>
          </p:cNvPr>
          <p:cNvPicPr>
            <a:picLocks noChangeAspect="1"/>
          </p:cNvPicPr>
          <p:nvPr/>
        </p:nvPicPr>
        <p:blipFill rotWithShape="1">
          <a:blip r:embed="rId3"/>
          <a:srcRect l="4711" t="534" r="7718" b="-534"/>
          <a:stretch/>
        </p:blipFill>
        <p:spPr>
          <a:xfrm>
            <a:off x="12677771" y="1"/>
            <a:ext cx="7426330" cy="5651500"/>
          </a:xfrm>
          <a:prstGeom prst="rect">
            <a:avLst/>
          </a:prstGeom>
        </p:spPr>
      </p:pic>
      <p:sp>
        <p:nvSpPr>
          <p:cNvPr id="13" name="object 8">
            <a:extLst>
              <a:ext uri="{FF2B5EF4-FFF2-40B4-BE49-F238E27FC236}">
                <a16:creationId xmlns:a16="http://schemas.microsoft.com/office/drawing/2014/main" id="{582C8618-B08B-905C-73B8-4799A9EF5D71}"/>
              </a:ext>
            </a:extLst>
          </p:cNvPr>
          <p:cNvSpPr txBox="1"/>
          <p:nvPr/>
        </p:nvSpPr>
        <p:spPr>
          <a:xfrm>
            <a:off x="1201420" y="1995182"/>
            <a:ext cx="10908030" cy="4726293"/>
          </a:xfrm>
          <a:prstGeom prst="rect">
            <a:avLst/>
          </a:prstGeom>
        </p:spPr>
        <p:txBody>
          <a:bodyPr vert="horz" wrap="square" lIns="0" tIns="14604" rIns="0" bIns="0" rtlCol="0">
            <a:spAutoFit/>
          </a:bodyPr>
          <a:lstStyle/>
          <a:p>
            <a:pPr marL="12700" rtl="0">
              <a:lnSpc>
                <a:spcPct val="100000"/>
              </a:lnSpc>
              <a:spcBef>
                <a:spcPts val="114"/>
              </a:spcBef>
            </a:pPr>
            <a:r>
              <a:rPr lang="es-ar" sz="2950" b="1" dirty="0">
                <a:solidFill>
                  <a:srgbClr val="F9B004"/>
                </a:solidFill>
                <a:latin typeface="Poppins"/>
                <a:cs typeface="Poppins"/>
                <a:sym typeface="Poppins"/>
              </a:rPr>
              <a:t>ABU DHABI</a:t>
            </a:r>
            <a:endParaRPr sz="2950" dirty="0">
              <a:latin typeface="Poppins"/>
              <a:cs typeface="Poppins"/>
            </a:endParaRPr>
          </a:p>
          <a:p>
            <a:pPr marL="410209" marR="9525" indent="-241300" rtl="0">
              <a:lnSpc>
                <a:spcPts val="2560"/>
              </a:lnSpc>
              <a:spcBef>
                <a:spcPts val="2175"/>
              </a:spcBef>
              <a:buClr>
                <a:srgbClr val="F9B004"/>
              </a:buClr>
              <a:buSzPct val="56521"/>
              <a:buChar char="&gt;"/>
              <a:tabLst>
                <a:tab pos="410845" algn="l"/>
              </a:tabLst>
            </a:pPr>
            <a:r>
              <a:rPr lang="es-ar" sz="2300" dirty="0">
                <a:solidFill>
                  <a:srgbClr val="6F6F6E"/>
                </a:solidFill>
                <a:latin typeface="Poppins"/>
                <a:cs typeface="Poppins"/>
                <a:sym typeface="Poppins"/>
              </a:rPr>
              <a:t>El </a:t>
            </a:r>
            <a:r>
              <a:rPr lang="es-ar" sz="2300" b="1" dirty="0">
                <a:solidFill>
                  <a:srgbClr val="6F6F6E"/>
                </a:solidFill>
                <a:latin typeface="Poppins"/>
                <a:cs typeface="Poppins"/>
                <a:sym typeface="Poppins"/>
              </a:rPr>
              <a:t>"Abu Dhabi Golf Club</a:t>
            </a:r>
            <a:r>
              <a:rPr lang="es-ar" sz="2300" dirty="0">
                <a:solidFill>
                  <a:srgbClr val="6F6F6E"/>
                </a:solidFill>
                <a:latin typeface="Poppins"/>
                <a:cs typeface="Poppins"/>
                <a:sym typeface="Poppins"/>
              </a:rPr>
              <a:t>", que ha albergado el Campeonato HSBC de Abu Dhabi durante 16 años consecutivos, con la opción de jugar de noche en el campo de 9 hoyos totalmente iluminado conocido como "The Garden";</a:t>
            </a:r>
            <a:endParaRPr lang="it-IT" sz="2300" dirty="0">
              <a:latin typeface="Poppins"/>
              <a:cs typeface="Poppins"/>
            </a:endParaRPr>
          </a:p>
          <a:p>
            <a:pPr marL="410209" marR="5080" indent="-241300" rtl="0">
              <a:lnSpc>
                <a:spcPts val="2560"/>
              </a:lnSpc>
              <a:spcBef>
                <a:spcPts val="2545"/>
              </a:spcBef>
              <a:buClr>
                <a:srgbClr val="F9B004"/>
              </a:buClr>
              <a:buSzPct val="56521"/>
              <a:buChar char="&gt;"/>
              <a:tabLst>
                <a:tab pos="410845" algn="l"/>
              </a:tabLst>
            </a:pPr>
            <a:r>
              <a:rPr lang="es-ar" sz="2300" dirty="0">
                <a:solidFill>
                  <a:srgbClr val="6F6F6E"/>
                </a:solidFill>
                <a:latin typeface="Poppins"/>
                <a:cs typeface="Poppins"/>
                <a:sym typeface="Poppins"/>
              </a:rPr>
              <a:t>El </a:t>
            </a:r>
            <a:r>
              <a:rPr lang="es-ar" sz="2300" b="1" dirty="0">
                <a:solidFill>
                  <a:srgbClr val="6F6F6E"/>
                </a:solidFill>
                <a:latin typeface="Poppins"/>
                <a:cs typeface="Poppins"/>
                <a:sym typeface="Poppins"/>
              </a:rPr>
              <a:t>"Yas Links Golf Club"</a:t>
            </a:r>
            <a:r>
              <a:rPr lang="es-ar" sz="2300" dirty="0">
                <a:solidFill>
                  <a:srgbClr val="6F6F6E"/>
                </a:solidFill>
                <a:latin typeface="Poppins"/>
                <a:cs typeface="Poppins"/>
                <a:sym typeface="Poppins"/>
              </a:rPr>
              <a:t>, donde se celebró el Campeonato HSBC de Abu Dhabi en 2022;</a:t>
            </a:r>
            <a:endParaRPr lang="it-IT" sz="2300" dirty="0">
              <a:latin typeface="Poppins"/>
              <a:cs typeface="Poppins"/>
            </a:endParaRPr>
          </a:p>
          <a:p>
            <a:pPr marL="410209" marR="5080" indent="-241300" algn="just" rtl="0">
              <a:lnSpc>
                <a:spcPts val="2560"/>
              </a:lnSpc>
              <a:spcBef>
                <a:spcPts val="2545"/>
              </a:spcBef>
              <a:buClr>
                <a:srgbClr val="F9B004"/>
              </a:buClr>
              <a:buSzPct val="56521"/>
              <a:buFontTx/>
              <a:buChar char="&gt;"/>
              <a:tabLst>
                <a:tab pos="410845" algn="l"/>
              </a:tabLst>
            </a:pPr>
            <a:r>
              <a:rPr lang="es-ar" sz="2300" dirty="0">
                <a:solidFill>
                  <a:srgbClr val="6F6F6E"/>
                </a:solidFill>
                <a:latin typeface="Poppins"/>
                <a:cs typeface="Poppins"/>
                <a:sym typeface="Poppins"/>
              </a:rPr>
              <a:t>El </a:t>
            </a:r>
            <a:r>
              <a:rPr lang="es-ar" sz="2300" b="1" dirty="0">
                <a:solidFill>
                  <a:srgbClr val="6F6F6E"/>
                </a:solidFill>
                <a:latin typeface="Poppins"/>
                <a:cs typeface="Poppins"/>
                <a:sym typeface="Poppins"/>
              </a:rPr>
              <a:t>"</a:t>
            </a:r>
            <a:r>
              <a:rPr lang="es-ar" sz="2300" b="1" dirty="0" err="1">
                <a:solidFill>
                  <a:srgbClr val="6F6F6E"/>
                </a:solidFill>
                <a:latin typeface="Poppins"/>
                <a:cs typeface="Poppins"/>
                <a:sym typeface="Poppins"/>
              </a:rPr>
              <a:t>Saadiyat</a:t>
            </a:r>
            <a:r>
              <a:rPr lang="es-ar" sz="2300" b="1" dirty="0">
                <a:solidFill>
                  <a:srgbClr val="6F6F6E"/>
                </a:solidFill>
                <a:latin typeface="Poppins"/>
                <a:cs typeface="Poppins"/>
                <a:sym typeface="Poppins"/>
              </a:rPr>
              <a:t> Beach Golf Club"</a:t>
            </a:r>
            <a:r>
              <a:rPr lang="es-ar" sz="2300" dirty="0">
                <a:solidFill>
                  <a:srgbClr val="6F6F6E"/>
                </a:solidFill>
                <a:latin typeface="Poppins"/>
                <a:cs typeface="Poppins"/>
                <a:sym typeface="Poppins"/>
              </a:rPr>
              <a:t>, diseñado por la leyenda del golf Gary Player, que acoge el Ladies </a:t>
            </a:r>
            <a:r>
              <a:rPr lang="es-ar" sz="2300" dirty="0" err="1">
                <a:solidFill>
                  <a:srgbClr val="6F6F6E"/>
                </a:solidFill>
                <a:latin typeface="Poppins"/>
                <a:cs typeface="Poppins"/>
                <a:sym typeface="Poppins"/>
              </a:rPr>
              <a:t>European</a:t>
            </a:r>
            <a:r>
              <a:rPr lang="es-ar" sz="2300" dirty="0">
                <a:solidFill>
                  <a:srgbClr val="6F6F6E"/>
                </a:solidFill>
                <a:latin typeface="Poppins"/>
                <a:cs typeface="Poppins"/>
                <a:sym typeface="Poppins"/>
              </a:rPr>
              <a:t> Tour. El recorrido se centra en la sostenibilidad, y serpentea entre tres lagos de agua salada, dunas de arena y una playa, donde es posible ver delfines y tortugas marinas.</a:t>
            </a:r>
          </a:p>
        </p:txBody>
      </p:sp>
      <p:sp>
        <p:nvSpPr>
          <p:cNvPr id="2" name="object 2"/>
          <p:cNvSpPr txBox="1"/>
          <p:nvPr/>
        </p:nvSpPr>
        <p:spPr>
          <a:xfrm>
            <a:off x="615553" y="10714721"/>
            <a:ext cx="92075" cy="151130"/>
          </a:xfrm>
          <a:prstGeom prst="rect">
            <a:avLst/>
          </a:prstGeom>
        </p:spPr>
        <p:txBody>
          <a:bodyPr vert="horz" wrap="square" lIns="0" tIns="15875" rIns="0" bIns="0" rtlCol="0">
            <a:spAutoFit/>
          </a:bodyPr>
          <a:lstStyle/>
          <a:p>
            <a:pPr marL="12700" rtl="0">
              <a:lnSpc>
                <a:spcPct val="100000"/>
              </a:lnSpc>
              <a:spcBef>
                <a:spcPts val="125"/>
              </a:spcBef>
            </a:pPr>
            <a:r>
              <a:rPr lang="es-ar" sz="800">
                <a:solidFill>
                  <a:srgbClr val="6F6F6E"/>
                </a:solidFill>
                <a:latin typeface="Poppins-Medium"/>
                <a:cs typeface="Poppins-Medium"/>
                <a:sym typeface="Poppins-Medium"/>
              </a:rPr>
              <a:t>9</a:t>
            </a:r>
            <a:endParaRPr sz="800">
              <a:latin typeface="Poppins-Medium"/>
              <a:cs typeface="Poppins-Medium"/>
            </a:endParaRPr>
          </a:p>
        </p:txBody>
      </p:sp>
      <p:sp>
        <p:nvSpPr>
          <p:cNvPr id="3" name="object 3"/>
          <p:cNvSpPr txBox="1"/>
          <p:nvPr/>
        </p:nvSpPr>
        <p:spPr>
          <a:xfrm>
            <a:off x="615552" y="583052"/>
            <a:ext cx="7607697" cy="1184299"/>
          </a:xfrm>
          <a:prstGeom prst="rect">
            <a:avLst/>
          </a:prstGeom>
        </p:spPr>
        <p:txBody>
          <a:bodyPr vert="horz" wrap="square" lIns="0" tIns="17145" rIns="0" bIns="0" rtlCol="0">
            <a:spAutoFit/>
          </a:bodyPr>
          <a:lstStyle/>
          <a:p>
            <a:pPr marL="12700" rtl="0">
              <a:lnSpc>
                <a:spcPct val="100000"/>
              </a:lnSpc>
              <a:spcBef>
                <a:spcPts val="135"/>
              </a:spcBef>
            </a:pPr>
            <a:r>
              <a:rPr lang="es-ar" sz="750">
                <a:solidFill>
                  <a:srgbClr val="6F6F6E"/>
                </a:solidFill>
                <a:latin typeface="Poppins-ExtraLight"/>
                <a:cs typeface="Poppins-ExtraLight"/>
                <a:sym typeface="Poppins-ExtraLight"/>
              </a:rPr>
              <a:t>COSTA CRUCEROS</a:t>
            </a:r>
            <a:endParaRPr sz="750" dirty="0">
              <a:latin typeface="Poppins-ExtraLight"/>
              <a:cs typeface="Poppins-ExtraLight"/>
            </a:endParaRPr>
          </a:p>
          <a:p>
            <a:pPr marL="12700" rtl="0">
              <a:lnSpc>
                <a:spcPct val="100000"/>
              </a:lnSpc>
              <a:spcBef>
                <a:spcPts val="85"/>
              </a:spcBef>
            </a:pPr>
            <a:r>
              <a:rPr lang="es-ar" sz="750" b="1">
                <a:solidFill>
                  <a:srgbClr val="6F6F6E"/>
                </a:solidFill>
                <a:latin typeface="Poppins-ExtraBold"/>
                <a:cs typeface="Poppins-ExtraBold"/>
                <a:sym typeface="Poppins-ExtraBold"/>
              </a:rPr>
              <a:t>CARACTERÍSTICAS PARA RESERVAR</a:t>
            </a:r>
            <a:r>
              <a:rPr lang="es-ar" sz="1050" b="1">
                <a:solidFill>
                  <a:srgbClr val="F9B004"/>
                </a:solidFill>
                <a:latin typeface="Poppins-ExtraBold"/>
                <a:cs typeface="Poppins-ExtraBold"/>
                <a:sym typeface="Poppins-ExtraBold"/>
              </a:rPr>
              <a:t>.</a:t>
            </a:r>
            <a:r>
              <a:rPr lang="es-ar" sz="750" b="1">
                <a:solidFill>
                  <a:srgbClr val="6F6F6E"/>
                </a:solidFill>
                <a:latin typeface="Poppins-ExtraBold"/>
                <a:cs typeface="Poppins-ExtraBold"/>
                <a:sym typeface="Poppins-ExtraBold"/>
              </a:rPr>
              <a:t>CRUISE &amp; GOLF</a:t>
            </a:r>
            <a:r>
              <a:rPr lang="es-ar" sz="1050" b="1">
                <a:solidFill>
                  <a:srgbClr val="F9B004"/>
                </a:solidFill>
                <a:latin typeface="Poppins-ExtraBold"/>
                <a:cs typeface="Poppins-ExtraBold"/>
                <a:sym typeface="Poppins-ExtraBold"/>
              </a:rPr>
              <a:t>.</a:t>
            </a:r>
            <a:endParaRPr sz="1050" dirty="0">
              <a:latin typeface="Poppins-ExtraBold"/>
              <a:cs typeface="Poppins-ExtraBold"/>
            </a:endParaRPr>
          </a:p>
          <a:p>
            <a:pPr marL="12700" rtl="0">
              <a:lnSpc>
                <a:spcPct val="100000"/>
              </a:lnSpc>
              <a:spcBef>
                <a:spcPts val="940"/>
              </a:spcBef>
            </a:pPr>
            <a:r>
              <a:rPr lang="es-ar" sz="4750" b="1">
                <a:solidFill>
                  <a:srgbClr val="00314A"/>
                </a:solidFill>
                <a:latin typeface="Poppins"/>
                <a:cs typeface="Poppins"/>
                <a:sym typeface="Poppins"/>
              </a:rPr>
              <a:t>EMIRATOS ÁRABES UNIDOS</a:t>
            </a:r>
            <a:r>
              <a:rPr lang="es-ar" sz="4950" b="1">
                <a:solidFill>
                  <a:srgbClr val="F9B004"/>
                </a:solidFill>
                <a:latin typeface="Poppins"/>
                <a:cs typeface="Poppins"/>
                <a:sym typeface="Poppins"/>
              </a:rPr>
              <a:t>.</a:t>
            </a:r>
            <a:endParaRPr sz="4950" dirty="0">
              <a:latin typeface="Poppins"/>
              <a:cs typeface="Poppins"/>
            </a:endParaRPr>
          </a:p>
        </p:txBody>
      </p:sp>
      <p:sp>
        <p:nvSpPr>
          <p:cNvPr id="9" name="object 9"/>
          <p:cNvSpPr txBox="1"/>
          <p:nvPr/>
        </p:nvSpPr>
        <p:spPr>
          <a:xfrm>
            <a:off x="17012952" y="10706948"/>
            <a:ext cx="2482215" cy="163830"/>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rgbClr val="FFFFFF"/>
                </a:solidFill>
                <a:latin typeface="Poppins-ExtraBold"/>
                <a:cs typeface="Poppins-ExtraBold"/>
                <a:sym typeface="Poppins-ExtraBold"/>
              </a:rPr>
              <a:t>ITALIA | </a:t>
            </a:r>
            <a:r>
              <a:rPr lang="es-ar" sz="900">
                <a:solidFill>
                  <a:srgbClr val="FFFFFF"/>
                </a:solidFill>
                <a:latin typeface="Poppins"/>
                <a:cs typeface="Poppins"/>
                <a:sym typeface="Poppins"/>
              </a:rPr>
              <a:t>UNA SELECCIÓN AÚN MÁS AMPLIA DE CLUBES DE GOLF</a:t>
            </a:r>
            <a:endParaRPr sz="900">
              <a:latin typeface="Poppins"/>
              <a:cs typeface="Poppins"/>
            </a:endParaRPr>
          </a:p>
        </p:txBody>
      </p:sp>
      <p:sp>
        <p:nvSpPr>
          <p:cNvPr id="10" name="object 10"/>
          <p:cNvSpPr txBox="1"/>
          <p:nvPr/>
        </p:nvSpPr>
        <p:spPr>
          <a:xfrm>
            <a:off x="17595850" y="482753"/>
            <a:ext cx="2508249"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chemeClr val="bg1"/>
                </a:solidFill>
                <a:latin typeface="Poppins-ExtraBold"/>
                <a:cs typeface="Poppins-ExtraBold"/>
                <a:sym typeface="Poppins-ExtraBold"/>
              </a:rPr>
              <a:t>CLUB DE GOLF DE SAADIYAT BEACH - </a:t>
            </a:r>
            <a:r>
              <a:rPr lang="es-ar" sz="900" b="1">
                <a:solidFill>
                  <a:schemeClr val="bg1"/>
                </a:solidFill>
                <a:latin typeface="Poppins"/>
                <a:cs typeface="Poppins"/>
                <a:sym typeface="Poppins"/>
              </a:rPr>
              <a:t>ABU DHABI</a:t>
            </a:r>
            <a:endParaRPr sz="900" dirty="0">
              <a:solidFill>
                <a:schemeClr val="bg1"/>
              </a:solidFill>
              <a:latin typeface="Poppins"/>
              <a:cs typeface="Poppins"/>
            </a:endParaRPr>
          </a:p>
        </p:txBody>
      </p:sp>
      <p:sp>
        <p:nvSpPr>
          <p:cNvPr id="4" name="object 6">
            <a:extLst>
              <a:ext uri="{FF2B5EF4-FFF2-40B4-BE49-F238E27FC236}">
                <a16:creationId xmlns:a16="http://schemas.microsoft.com/office/drawing/2014/main" id="{3C9E9A48-61DB-2871-3660-F7D23E7B1749}"/>
              </a:ext>
            </a:extLst>
          </p:cNvPr>
          <p:cNvSpPr/>
          <p:nvPr/>
        </p:nvSpPr>
        <p:spPr>
          <a:xfrm>
            <a:off x="1149347" y="2687874"/>
            <a:ext cx="73660" cy="3996000"/>
          </a:xfrm>
          <a:custGeom>
            <a:avLst/>
            <a:gdLst/>
            <a:ahLst/>
            <a:cxnLst/>
            <a:rect l="l" t="t" r="r" b="b"/>
            <a:pathLst>
              <a:path w="73659" h="1944370">
                <a:moveTo>
                  <a:pt x="73296" y="0"/>
                </a:moveTo>
                <a:lnTo>
                  <a:pt x="0" y="0"/>
                </a:lnTo>
                <a:lnTo>
                  <a:pt x="0" y="1943794"/>
                </a:lnTo>
                <a:lnTo>
                  <a:pt x="73296" y="1943794"/>
                </a:lnTo>
                <a:lnTo>
                  <a:pt x="73296" y="0"/>
                </a:lnTo>
                <a:close/>
              </a:path>
            </a:pathLst>
          </a:custGeom>
          <a:solidFill>
            <a:srgbClr val="F9B004"/>
          </a:solidFill>
        </p:spPr>
        <p:txBody>
          <a:bodyPr wrap="square" lIns="0" tIns="0" rIns="0" bIns="0" rtlCol="0"/>
          <a:lstStyle/>
          <a:p>
            <a:pPr rtl="0"/>
            <a:endParaRPr/>
          </a:p>
        </p:txBody>
      </p:sp>
      <p:pic>
        <p:nvPicPr>
          <p:cNvPr id="7" name="Immagine 6">
            <a:extLst>
              <a:ext uri="{FF2B5EF4-FFF2-40B4-BE49-F238E27FC236}">
                <a16:creationId xmlns:a16="http://schemas.microsoft.com/office/drawing/2014/main" id="{A7039945-E37B-1158-22CD-3B56366E62A9}"/>
              </a:ext>
            </a:extLst>
          </p:cNvPr>
          <p:cNvPicPr>
            <a:picLocks noChangeAspect="1"/>
          </p:cNvPicPr>
          <p:nvPr/>
        </p:nvPicPr>
        <p:blipFill rotWithShape="1">
          <a:blip r:embed="rId4"/>
          <a:srcRect l="6630" r="6630"/>
          <a:stretch/>
        </p:blipFill>
        <p:spPr>
          <a:xfrm>
            <a:off x="12677771" y="5621348"/>
            <a:ext cx="7426330" cy="5688001"/>
          </a:xfrm>
          <a:prstGeom prst="rect">
            <a:avLst/>
          </a:prstGeom>
        </p:spPr>
      </p:pic>
      <p:sp>
        <p:nvSpPr>
          <p:cNvPr id="8" name="object 11">
            <a:extLst>
              <a:ext uri="{FF2B5EF4-FFF2-40B4-BE49-F238E27FC236}">
                <a16:creationId xmlns:a16="http://schemas.microsoft.com/office/drawing/2014/main" id="{495DC48B-32D1-B936-9BCD-B4B1CEA4B287}"/>
              </a:ext>
            </a:extLst>
          </p:cNvPr>
          <p:cNvSpPr txBox="1"/>
          <p:nvPr/>
        </p:nvSpPr>
        <p:spPr>
          <a:xfrm>
            <a:off x="17554571" y="6020964"/>
            <a:ext cx="2133599"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chemeClr val="bg1"/>
                </a:solidFill>
                <a:latin typeface="Poppins-ExtraBold"/>
                <a:cs typeface="Poppins-ExtraBold"/>
                <a:sym typeface="Poppins-ExtraBold"/>
              </a:rPr>
              <a:t>CLUB DE GOLF DE ABU DHABI - </a:t>
            </a:r>
            <a:r>
              <a:rPr lang="es-ar" sz="900" b="1">
                <a:solidFill>
                  <a:schemeClr val="bg1"/>
                </a:solidFill>
                <a:latin typeface="Poppins"/>
                <a:cs typeface="Poppins"/>
                <a:sym typeface="Poppins"/>
              </a:rPr>
              <a:t>ABU DHABI</a:t>
            </a:r>
            <a:endParaRPr sz="900" dirty="0">
              <a:solidFill>
                <a:schemeClr val="bg1"/>
              </a:solidFill>
              <a:latin typeface="Poppins"/>
              <a:cs typeface="Poppins"/>
            </a:endParaRPr>
          </a:p>
        </p:txBody>
      </p:sp>
      <p:sp>
        <p:nvSpPr>
          <p:cNvPr id="5" name="object 9">
            <a:extLst>
              <a:ext uri="{FF2B5EF4-FFF2-40B4-BE49-F238E27FC236}">
                <a16:creationId xmlns:a16="http://schemas.microsoft.com/office/drawing/2014/main" id="{5934F5D3-3BB3-83C9-B2F0-653E5E5D15EA}"/>
              </a:ext>
            </a:extLst>
          </p:cNvPr>
          <p:cNvSpPr txBox="1"/>
          <p:nvPr/>
        </p:nvSpPr>
        <p:spPr>
          <a:xfrm>
            <a:off x="15843250" y="10912910"/>
            <a:ext cx="4177649"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rgbClr val="FFFFFF"/>
                </a:solidFill>
                <a:latin typeface="Poppins-ExtraBold"/>
                <a:cs typeface="Poppins-ExtraBold"/>
                <a:sym typeface="Poppins-ExtraBold"/>
              </a:rPr>
              <a:t>EMIRATOS ÁRABES UNIDOS|</a:t>
            </a:r>
            <a:r>
              <a:rPr lang="es-ar" sz="900">
                <a:solidFill>
                  <a:srgbClr val="F9B004"/>
                </a:solidFill>
                <a:latin typeface="Poppins-Light"/>
                <a:cs typeface="Poppins-Light"/>
                <a:sym typeface="Poppins-Light"/>
              </a:rPr>
              <a:t> </a:t>
            </a:r>
            <a:r>
              <a:rPr lang="es-ar" sz="900">
                <a:solidFill>
                  <a:srgbClr val="FFFFFF"/>
                </a:solidFill>
                <a:latin typeface="Poppins"/>
                <a:cs typeface="Poppins"/>
                <a:sym typeface="Poppins"/>
              </a:rPr>
              <a:t>UNA SELECCIÓN AÚN MÁS AMPLIA DE CLUBES DE GOLF</a:t>
            </a:r>
            <a:endParaRPr sz="900" dirty="0">
              <a:latin typeface="Poppins"/>
              <a:cs typeface="Poppins"/>
            </a:endParaRPr>
          </a:p>
        </p:txBody>
      </p:sp>
    </p:spTree>
    <p:extLst>
      <p:ext uri="{BB962C8B-B14F-4D97-AF65-F5344CB8AC3E}">
        <p14:creationId xmlns:p14="http://schemas.microsoft.com/office/powerpoint/2010/main" val="2326164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164408" y="1997075"/>
            <a:ext cx="10904855" cy="5111014"/>
          </a:xfrm>
          <a:prstGeom prst="rect">
            <a:avLst/>
          </a:prstGeom>
        </p:spPr>
        <p:txBody>
          <a:bodyPr vert="horz" wrap="square" lIns="0" tIns="14604" rIns="0" bIns="0" rtlCol="0">
            <a:spAutoFit/>
          </a:bodyPr>
          <a:lstStyle/>
          <a:p>
            <a:pPr marL="12700" rtl="0">
              <a:lnSpc>
                <a:spcPct val="100000"/>
              </a:lnSpc>
              <a:spcBef>
                <a:spcPts val="114"/>
              </a:spcBef>
            </a:pPr>
            <a:r>
              <a:rPr lang="es-ar" sz="2950" b="1">
                <a:solidFill>
                  <a:srgbClr val="F9B004"/>
                </a:solidFill>
                <a:latin typeface="Poppins"/>
                <a:cs typeface="Poppins"/>
                <a:sym typeface="Poppins"/>
              </a:rPr>
              <a:t>MUSCAT</a:t>
            </a:r>
            <a:endParaRPr sz="2950" dirty="0">
              <a:latin typeface="Poppins"/>
              <a:cs typeface="Poppins"/>
            </a:endParaRPr>
          </a:p>
          <a:p>
            <a:pPr marL="410209" marR="5080" indent="-241300" rtl="0">
              <a:lnSpc>
                <a:spcPts val="2560"/>
              </a:lnSpc>
              <a:spcBef>
                <a:spcPts val="2605"/>
              </a:spcBef>
              <a:buClr>
                <a:srgbClr val="F9B004"/>
              </a:buClr>
              <a:buSzPct val="56521"/>
              <a:buChar char="&gt;"/>
              <a:tabLst>
                <a:tab pos="410209" algn="l"/>
                <a:tab pos="410845" algn="l"/>
                <a:tab pos="1358265" algn="l"/>
                <a:tab pos="2691765" algn="l"/>
                <a:tab pos="3258820" algn="l"/>
                <a:tab pos="3768090" algn="l"/>
                <a:tab pos="5265420" algn="l"/>
                <a:tab pos="6031865" algn="l"/>
                <a:tab pos="6924040" algn="l"/>
                <a:tab pos="8928100" algn="l"/>
                <a:tab pos="9831070" algn="l"/>
              </a:tabLst>
            </a:pPr>
            <a:r>
              <a:rPr lang="es-ar" sz="2300">
                <a:solidFill>
                  <a:srgbClr val="6F6F6E"/>
                </a:solidFill>
                <a:latin typeface="Poppins"/>
                <a:cs typeface="Poppins"/>
                <a:sym typeface="Poppins"/>
              </a:rPr>
              <a:t>El </a:t>
            </a:r>
            <a:r>
              <a:rPr lang="es-ar" sz="2300" b="1">
                <a:solidFill>
                  <a:srgbClr val="6F6F6E"/>
                </a:solidFill>
                <a:latin typeface="Poppins"/>
                <a:cs typeface="Poppins"/>
                <a:sym typeface="Poppins"/>
              </a:rPr>
              <a:t>"Almouj Golf Club</a:t>
            </a:r>
            <a:r>
              <a:rPr lang="es-ar" sz="2300">
                <a:solidFill>
                  <a:srgbClr val="6F6F6E"/>
                </a:solidFill>
                <a:latin typeface="Poppins"/>
                <a:cs typeface="Poppins"/>
                <a:sym typeface="Poppins"/>
              </a:rPr>
              <a:t>", diseñado por Greg Norman y sede del torneo Open de Omán, se destaca por su asombrosa ubicación con vistas al océano Índico y las montañas Hajar al fondo;</a:t>
            </a:r>
            <a:endParaRPr lang="it-IT" sz="2300" dirty="0">
              <a:latin typeface="Poppins"/>
              <a:cs typeface="Poppins"/>
            </a:endParaRPr>
          </a:p>
          <a:p>
            <a:pPr marL="410209" marR="5080" indent="-241300" rtl="0">
              <a:lnSpc>
                <a:spcPts val="2560"/>
              </a:lnSpc>
              <a:spcBef>
                <a:spcPts val="2545"/>
              </a:spcBef>
              <a:buClr>
                <a:srgbClr val="F9B004"/>
              </a:buClr>
              <a:buSzPct val="56521"/>
              <a:buChar char="&gt;"/>
              <a:tabLst>
                <a:tab pos="410209" algn="l"/>
                <a:tab pos="410845" algn="l"/>
              </a:tabLst>
            </a:pPr>
            <a:r>
              <a:rPr lang="es-ar" sz="2300">
                <a:solidFill>
                  <a:srgbClr val="6F6F6E"/>
                </a:solidFill>
                <a:latin typeface="Poppins"/>
                <a:cs typeface="Poppins"/>
                <a:sym typeface="Poppins"/>
              </a:rPr>
              <a:t>El </a:t>
            </a:r>
            <a:r>
              <a:rPr lang="es-ar" sz="2300" b="1">
                <a:solidFill>
                  <a:srgbClr val="6F6F6E"/>
                </a:solidFill>
                <a:latin typeface="Poppins"/>
                <a:cs typeface="Poppins"/>
                <a:sym typeface="Poppins"/>
              </a:rPr>
              <a:t>"Ghala Golf Club</a:t>
            </a:r>
            <a:r>
              <a:rPr lang="es-ar" sz="2300">
                <a:solidFill>
                  <a:srgbClr val="6F6F6E"/>
                </a:solidFill>
                <a:latin typeface="Poppins"/>
                <a:cs typeface="Poppins"/>
                <a:sym typeface="Poppins"/>
              </a:rPr>
              <a:t>", el club más antiguo y conocido de Omán, ha albergado los campeonatos nacionales de golf de Omán desde los años setenta, así como el MENA Tour durante los últimos 4 años. </a:t>
            </a:r>
            <a:endParaRPr lang="it-IT" sz="2300" dirty="0">
              <a:latin typeface="Poppins"/>
              <a:cs typeface="Poppins"/>
            </a:endParaRPr>
          </a:p>
          <a:p>
            <a:pPr marL="410209" marR="5080" indent="-241300" rtl="0">
              <a:lnSpc>
                <a:spcPts val="2560"/>
              </a:lnSpc>
              <a:spcBef>
                <a:spcPts val="2545"/>
              </a:spcBef>
              <a:buClr>
                <a:srgbClr val="F9B004"/>
              </a:buClr>
              <a:buSzPct val="56521"/>
              <a:buFontTx/>
              <a:buChar char="&gt;"/>
              <a:tabLst>
                <a:tab pos="410209" algn="l"/>
                <a:tab pos="410845" algn="l"/>
              </a:tabLst>
            </a:pPr>
            <a:r>
              <a:rPr lang="es-ar" sz="2300">
                <a:solidFill>
                  <a:srgbClr val="6F6F6E"/>
                </a:solidFill>
                <a:latin typeface="Poppins"/>
                <a:cs typeface="Poppins"/>
                <a:sym typeface="Poppins"/>
              </a:rPr>
              <a:t>El </a:t>
            </a:r>
            <a:r>
              <a:rPr lang="es-ar" sz="2300" b="1">
                <a:solidFill>
                  <a:srgbClr val="6F6F6E"/>
                </a:solidFill>
                <a:latin typeface="Poppins"/>
                <a:cs typeface="Poppins"/>
                <a:sym typeface="Poppins"/>
              </a:rPr>
              <a:t>"Ras as Hamra</a:t>
            </a:r>
            <a:r>
              <a:rPr lang="es-ar" sz="2300">
                <a:solidFill>
                  <a:srgbClr val="6F6F6E"/>
                </a:solidFill>
                <a:latin typeface="Poppins"/>
                <a:cs typeface="Poppins"/>
                <a:sym typeface="Poppins"/>
              </a:rPr>
              <a:t>", inaugurado originalmente en 1969 como campo de arena y green, ha sido rediseñado como campo de hierba con árboles y arbustos autóctonos, de modo que el paisaje recuerda el entorno árido y rocoso de Omán que rodea el campo.</a:t>
            </a:r>
          </a:p>
        </p:txBody>
      </p:sp>
      <p:sp>
        <p:nvSpPr>
          <p:cNvPr id="2" name="object 2"/>
          <p:cNvSpPr txBox="1"/>
          <p:nvPr/>
        </p:nvSpPr>
        <p:spPr>
          <a:xfrm>
            <a:off x="615553" y="10714721"/>
            <a:ext cx="99060" cy="151130"/>
          </a:xfrm>
          <a:prstGeom prst="rect">
            <a:avLst/>
          </a:prstGeom>
        </p:spPr>
        <p:txBody>
          <a:bodyPr vert="horz" wrap="square" lIns="0" tIns="15875" rIns="0" bIns="0" rtlCol="0">
            <a:spAutoFit/>
          </a:bodyPr>
          <a:lstStyle/>
          <a:p>
            <a:pPr marL="12700" rtl="0">
              <a:lnSpc>
                <a:spcPct val="100000"/>
              </a:lnSpc>
              <a:spcBef>
                <a:spcPts val="125"/>
              </a:spcBef>
            </a:pPr>
            <a:r>
              <a:rPr lang="es-ar" sz="800">
                <a:solidFill>
                  <a:srgbClr val="6F6F6E"/>
                </a:solidFill>
                <a:latin typeface="Poppins-Medium"/>
                <a:cs typeface="Poppins-Medium"/>
                <a:sym typeface="Poppins-Medium"/>
              </a:rPr>
              <a:t>11</a:t>
            </a:r>
            <a:endParaRPr sz="800">
              <a:latin typeface="Poppins-Medium"/>
              <a:cs typeface="Poppins-Medium"/>
            </a:endParaRPr>
          </a:p>
        </p:txBody>
      </p:sp>
      <p:sp>
        <p:nvSpPr>
          <p:cNvPr id="3" name="object 3"/>
          <p:cNvSpPr txBox="1"/>
          <p:nvPr/>
        </p:nvSpPr>
        <p:spPr>
          <a:xfrm>
            <a:off x="615553" y="583052"/>
            <a:ext cx="1247140" cy="316230"/>
          </a:xfrm>
          <a:prstGeom prst="rect">
            <a:avLst/>
          </a:prstGeom>
        </p:spPr>
        <p:txBody>
          <a:bodyPr vert="horz" wrap="square" lIns="0" tIns="17145" rIns="0" bIns="0" rtlCol="0">
            <a:spAutoFit/>
          </a:bodyPr>
          <a:lstStyle/>
          <a:p>
            <a:pPr marL="12700" rtl="0">
              <a:lnSpc>
                <a:spcPct val="100000"/>
              </a:lnSpc>
              <a:spcBef>
                <a:spcPts val="135"/>
              </a:spcBef>
            </a:pPr>
            <a:r>
              <a:rPr lang="es-ar" sz="750">
                <a:solidFill>
                  <a:srgbClr val="6F6F6E"/>
                </a:solidFill>
                <a:latin typeface="Poppins-ExtraLight"/>
                <a:cs typeface="Poppins-ExtraLight"/>
                <a:sym typeface="Poppins-ExtraLight"/>
              </a:rPr>
              <a:t>COSTA CRUCEROS</a:t>
            </a:r>
            <a:endParaRPr sz="750">
              <a:latin typeface="Poppins-ExtraLight"/>
              <a:cs typeface="Poppins-ExtraLight"/>
            </a:endParaRPr>
          </a:p>
          <a:p>
            <a:pPr marL="12700" rtl="0">
              <a:lnSpc>
                <a:spcPct val="100000"/>
              </a:lnSpc>
              <a:spcBef>
                <a:spcPts val="85"/>
              </a:spcBef>
            </a:pPr>
            <a:r>
              <a:rPr lang="es-ar" sz="750" b="1">
                <a:solidFill>
                  <a:srgbClr val="6F6F6E"/>
                </a:solidFill>
                <a:latin typeface="Poppins-ExtraBold"/>
                <a:cs typeface="Poppins-ExtraBold"/>
                <a:sym typeface="Poppins-ExtraBold"/>
              </a:rPr>
              <a:t>CARACTERÍSTICAS PARA RESERVAR</a:t>
            </a:r>
            <a:r>
              <a:rPr lang="es-ar" sz="1050" b="1">
                <a:solidFill>
                  <a:srgbClr val="F9B004"/>
                </a:solidFill>
                <a:latin typeface="Poppins-ExtraBold"/>
                <a:cs typeface="Poppins-ExtraBold"/>
                <a:sym typeface="Poppins-ExtraBold"/>
              </a:rPr>
              <a:t>.</a:t>
            </a:r>
            <a:r>
              <a:rPr lang="es-ar" sz="750" b="1">
                <a:solidFill>
                  <a:srgbClr val="6F6F6E"/>
                </a:solidFill>
                <a:latin typeface="Poppins-ExtraBold"/>
                <a:cs typeface="Poppins-ExtraBold"/>
                <a:sym typeface="Poppins-ExtraBold"/>
              </a:rPr>
              <a:t>CRUISE &amp; GOLF</a:t>
            </a:r>
            <a:r>
              <a:rPr lang="es-ar" sz="1050" b="1">
                <a:solidFill>
                  <a:srgbClr val="F9B004"/>
                </a:solidFill>
                <a:latin typeface="Poppins-ExtraBold"/>
                <a:cs typeface="Poppins-ExtraBold"/>
                <a:sym typeface="Poppins-ExtraBold"/>
              </a:rPr>
              <a:t>.</a:t>
            </a:r>
            <a:endParaRPr sz="1050">
              <a:latin typeface="Poppins-ExtraBold"/>
              <a:cs typeface="Poppins-ExtraBold"/>
            </a:endParaRPr>
          </a:p>
        </p:txBody>
      </p:sp>
      <p:pic>
        <p:nvPicPr>
          <p:cNvPr id="4" name="object 4"/>
          <p:cNvPicPr/>
          <p:nvPr/>
        </p:nvPicPr>
        <p:blipFill>
          <a:blip r:embed="rId3" cstate="email">
            <a:extLst>
              <a:ext uri="{28A0092B-C50C-407E-A947-70E740481C1C}">
                <a14:useLocalDpi xmlns:a14="http://schemas.microsoft.com/office/drawing/2010/main"/>
              </a:ext>
            </a:extLst>
          </a:blip>
          <a:stretch>
            <a:fillRect/>
          </a:stretch>
        </p:blipFill>
        <p:spPr>
          <a:xfrm>
            <a:off x="12983898" y="0"/>
            <a:ext cx="7120202" cy="11308556"/>
          </a:xfrm>
          <a:prstGeom prst="rect">
            <a:avLst/>
          </a:prstGeom>
        </p:spPr>
      </p:pic>
      <p:sp>
        <p:nvSpPr>
          <p:cNvPr id="5" name="object 5"/>
          <p:cNvSpPr txBox="1">
            <a:spLocks noGrp="1"/>
          </p:cNvSpPr>
          <p:nvPr>
            <p:ph type="title"/>
          </p:nvPr>
        </p:nvSpPr>
        <p:spPr>
          <a:xfrm>
            <a:off x="615553" y="992497"/>
            <a:ext cx="2924810" cy="779780"/>
          </a:xfrm>
          <a:prstGeom prst="rect">
            <a:avLst/>
          </a:prstGeom>
        </p:spPr>
        <p:txBody>
          <a:bodyPr vert="horz" wrap="square" lIns="0" tIns="12065" rIns="0" bIns="0" rtlCol="0">
            <a:spAutoFit/>
          </a:bodyPr>
          <a:lstStyle/>
          <a:p>
            <a:pPr marL="12700" rtl="0">
              <a:lnSpc>
                <a:spcPct val="100000"/>
              </a:lnSpc>
              <a:spcBef>
                <a:spcPts val="95"/>
              </a:spcBef>
            </a:pPr>
            <a:r>
              <a:rPr lang="es-ar" sz="4750" b="1">
                <a:solidFill>
                  <a:srgbClr val="00314A"/>
                </a:solidFill>
              </a:rPr>
              <a:t>OMAN</a:t>
            </a:r>
            <a:r>
              <a:rPr lang="es-ar" b="1">
                <a:solidFill>
                  <a:srgbClr val="F9B004"/>
                </a:solidFill>
              </a:rPr>
              <a:t>.</a:t>
            </a:r>
            <a:endParaRPr sz="4750" dirty="0">
              <a:latin typeface="Poppins"/>
              <a:cs typeface="Poppins"/>
            </a:endParaRPr>
          </a:p>
        </p:txBody>
      </p:sp>
      <p:sp>
        <p:nvSpPr>
          <p:cNvPr id="6" name="object 6"/>
          <p:cNvSpPr/>
          <p:nvPr/>
        </p:nvSpPr>
        <p:spPr>
          <a:xfrm>
            <a:off x="1177105" y="2689769"/>
            <a:ext cx="73660" cy="4284000"/>
          </a:xfrm>
          <a:custGeom>
            <a:avLst/>
            <a:gdLst/>
            <a:ahLst/>
            <a:cxnLst/>
            <a:rect l="l" t="t" r="r" b="b"/>
            <a:pathLst>
              <a:path w="73659" h="3248660">
                <a:moveTo>
                  <a:pt x="73296" y="0"/>
                </a:moveTo>
                <a:lnTo>
                  <a:pt x="0" y="0"/>
                </a:lnTo>
                <a:lnTo>
                  <a:pt x="0" y="3248068"/>
                </a:lnTo>
                <a:lnTo>
                  <a:pt x="73296" y="3248068"/>
                </a:lnTo>
                <a:lnTo>
                  <a:pt x="73296" y="0"/>
                </a:lnTo>
                <a:close/>
              </a:path>
            </a:pathLst>
          </a:custGeom>
          <a:solidFill>
            <a:srgbClr val="F9B004"/>
          </a:solidFill>
        </p:spPr>
        <p:txBody>
          <a:bodyPr wrap="square" lIns="0" tIns="0" rIns="0" bIns="0" rtlCol="0"/>
          <a:lstStyle/>
          <a:p>
            <a:pPr rtl="0"/>
            <a:endParaRPr/>
          </a:p>
        </p:txBody>
      </p:sp>
      <p:sp>
        <p:nvSpPr>
          <p:cNvPr id="9" name="object 9">
            <a:extLst>
              <a:ext uri="{FF2B5EF4-FFF2-40B4-BE49-F238E27FC236}">
                <a16:creationId xmlns:a16="http://schemas.microsoft.com/office/drawing/2014/main" id="{4EDE9A99-B047-8D99-AF7E-9FF1F537DF67}"/>
              </a:ext>
            </a:extLst>
          </p:cNvPr>
          <p:cNvSpPr txBox="1"/>
          <p:nvPr/>
        </p:nvSpPr>
        <p:spPr>
          <a:xfrm>
            <a:off x="16085200" y="10714721"/>
            <a:ext cx="4177649"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rgbClr val="FFFFFF"/>
                </a:solidFill>
                <a:latin typeface="Poppins-ExtraBold"/>
                <a:cs typeface="Poppins-ExtraBold"/>
                <a:sym typeface="Poppins-ExtraBold"/>
              </a:rPr>
              <a:t>OMAN|</a:t>
            </a:r>
            <a:r>
              <a:rPr lang="es-ar" sz="900">
                <a:solidFill>
                  <a:srgbClr val="F9B004"/>
                </a:solidFill>
                <a:latin typeface="Poppins-Light"/>
                <a:cs typeface="Poppins-Light"/>
                <a:sym typeface="Poppins-Light"/>
              </a:rPr>
              <a:t> </a:t>
            </a:r>
            <a:r>
              <a:rPr lang="es-ar" sz="900">
                <a:solidFill>
                  <a:srgbClr val="FFFFFF"/>
                </a:solidFill>
                <a:latin typeface="Poppins"/>
                <a:cs typeface="Poppins"/>
                <a:sym typeface="Poppins"/>
              </a:rPr>
              <a:t>UNA SELECCIÓN AÚN MÁS AMPLIA DE CLUBES DE GOLF</a:t>
            </a:r>
            <a:endParaRPr sz="900" dirty="0">
              <a:latin typeface="Poppins"/>
              <a:cs typeface="Poppins"/>
            </a:endParaRPr>
          </a:p>
        </p:txBody>
      </p:sp>
    </p:spTree>
    <p:extLst>
      <p:ext uri="{BB962C8B-B14F-4D97-AF65-F5344CB8AC3E}">
        <p14:creationId xmlns:p14="http://schemas.microsoft.com/office/powerpoint/2010/main" val="2446001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70A2"/>
          </a:solidFill>
        </p:spPr>
        <p:txBody>
          <a:bodyPr wrap="square" lIns="0" tIns="0" rIns="0" bIns="0" rtlCol="0"/>
          <a:lstStyle/>
          <a:p>
            <a:pPr rtl="0"/>
            <a:endParaRPr/>
          </a:p>
        </p:txBody>
      </p:sp>
      <p:sp>
        <p:nvSpPr>
          <p:cNvPr id="4" name="object 4"/>
          <p:cNvSpPr txBox="1">
            <a:spLocks noGrp="1"/>
          </p:cNvSpPr>
          <p:nvPr>
            <p:ph type="ctrTitle"/>
          </p:nvPr>
        </p:nvSpPr>
        <p:spPr>
          <a:xfrm>
            <a:off x="10425040" y="4891922"/>
            <a:ext cx="8847210" cy="1981953"/>
          </a:xfrm>
          <a:prstGeom prst="rect">
            <a:avLst/>
          </a:prstGeom>
        </p:spPr>
        <p:txBody>
          <a:bodyPr vert="horz" wrap="square" lIns="0" tIns="12065" rIns="0" bIns="0" rtlCol="0">
            <a:spAutoFit/>
          </a:bodyPr>
          <a:lstStyle/>
          <a:p>
            <a:pPr marL="12700" rtl="0">
              <a:lnSpc>
                <a:spcPts val="5000"/>
              </a:lnSpc>
              <a:spcBef>
                <a:spcPts val="95"/>
              </a:spcBef>
            </a:pPr>
            <a:r>
              <a:rPr lang="es-ar"/>
              <a:t>EL</a:t>
            </a:r>
            <a:r>
              <a:rPr lang="es-ar">
                <a:solidFill>
                  <a:srgbClr val="FFFFFF"/>
                </a:solidFill>
              </a:rPr>
              <a:t> </a:t>
            </a:r>
            <a:r>
              <a:rPr lang="es-ar" b="1">
                <a:solidFill>
                  <a:srgbClr val="FFFFFF"/>
                </a:solidFill>
              </a:rPr>
              <a:t>ITINERARIO DE INVIERNO 2022/23 EN </a:t>
            </a:r>
            <a:br>
              <a:rPr lang="en-US" b="1" dirty="0">
                <a:solidFill>
                  <a:srgbClr val="FFFFFF"/>
                </a:solidFill>
              </a:rPr>
            </a:br>
            <a:r>
              <a:rPr lang="es-ar" b="1">
                <a:solidFill>
                  <a:srgbClr val="FFFFFF"/>
                </a:solidFill>
              </a:rPr>
              <a:t>COSTA TOSCANA</a:t>
            </a:r>
            <a:r>
              <a:rPr lang="es-ar" sz="5750" b="1">
                <a:solidFill>
                  <a:srgbClr val="F9B004"/>
                </a:solidFill>
              </a:rPr>
              <a:t>.</a:t>
            </a:r>
            <a:endParaRPr spc="-5" dirty="0"/>
          </a:p>
        </p:txBody>
      </p:sp>
      <p:pic>
        <p:nvPicPr>
          <p:cNvPr id="3" name="object 3"/>
          <p:cNvPicPr/>
          <p:nvPr/>
        </p:nvPicPr>
        <p:blipFill>
          <a:blip r:embed="rId2" cstate="print"/>
          <a:stretch>
            <a:fillRect/>
          </a:stretch>
        </p:blipFill>
        <p:spPr>
          <a:xfrm>
            <a:off x="0" y="3711"/>
            <a:ext cx="11019105" cy="11304844"/>
          </a:xfrm>
          <a:prstGeom prst="rect">
            <a:avLst/>
          </a:prstGeom>
        </p:spPr>
      </p:pic>
    </p:spTree>
    <p:extLst>
      <p:ext uri="{BB962C8B-B14F-4D97-AF65-F5344CB8AC3E}">
        <p14:creationId xmlns:p14="http://schemas.microsoft.com/office/powerpoint/2010/main" val="3077921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580962533"/>
              </p:ext>
            </p:extLst>
          </p:nvPr>
        </p:nvGraphicFramePr>
        <p:xfrm>
          <a:off x="615553" y="2028948"/>
          <a:ext cx="10071734" cy="3733345"/>
        </p:xfrm>
        <a:graphic>
          <a:graphicData uri="http://schemas.openxmlformats.org/drawingml/2006/table">
            <a:tbl>
              <a:tblPr firstRow="1" bandRow="1">
                <a:tableStyleId>{2D5ABB26-0587-4C30-8999-92F81FD0307C}</a:tableStyleId>
              </a:tblPr>
              <a:tblGrid>
                <a:gridCol w="7821930">
                  <a:extLst>
                    <a:ext uri="{9D8B030D-6E8A-4147-A177-3AD203B41FA5}">
                      <a16:colId xmlns:a16="http://schemas.microsoft.com/office/drawing/2014/main" val="20000"/>
                    </a:ext>
                  </a:extLst>
                </a:gridCol>
                <a:gridCol w="1772920">
                  <a:extLst>
                    <a:ext uri="{9D8B030D-6E8A-4147-A177-3AD203B41FA5}">
                      <a16:colId xmlns:a16="http://schemas.microsoft.com/office/drawing/2014/main" val="20001"/>
                    </a:ext>
                  </a:extLst>
                </a:gridCol>
                <a:gridCol w="476884">
                  <a:extLst>
                    <a:ext uri="{9D8B030D-6E8A-4147-A177-3AD203B41FA5}">
                      <a16:colId xmlns:a16="http://schemas.microsoft.com/office/drawing/2014/main" val="20002"/>
                    </a:ext>
                  </a:extLst>
                </a:gridCol>
              </a:tblGrid>
              <a:tr h="474222">
                <a:tc>
                  <a:txBody>
                    <a:bodyPr/>
                    <a:lstStyle/>
                    <a:p>
                      <a:pPr marL="290830" indent="-259715" rtl="0">
                        <a:lnSpc>
                          <a:spcPct val="100000"/>
                        </a:lnSpc>
                        <a:spcBef>
                          <a:spcPts val="145"/>
                        </a:spcBef>
                        <a:buClr>
                          <a:srgbClr val="F9B004"/>
                        </a:buClr>
                        <a:buChar char="&gt;"/>
                        <a:tabLst>
                          <a:tab pos="291465" algn="l"/>
                        </a:tabLst>
                      </a:pPr>
                      <a:r>
                        <a:rPr lang="es-ar" sz="2700" b="1" dirty="0">
                          <a:solidFill>
                            <a:srgbClr val="00314A"/>
                          </a:solidFill>
                          <a:latin typeface="Poppins"/>
                          <a:cs typeface="Poppins"/>
                          <a:sym typeface="Poppins"/>
                        </a:rPr>
                        <a:t>EL PROYECTO</a:t>
                      </a:r>
                      <a:endParaRPr sz="2700" dirty="0">
                        <a:latin typeface="Poppins"/>
                        <a:cs typeface="Poppins"/>
                      </a:endParaRPr>
                    </a:p>
                  </a:txBody>
                  <a:tcPr marL="0" marR="0" marT="18415" marB="0"/>
                </a:tc>
                <a:tc>
                  <a:txBody>
                    <a:bodyPr/>
                    <a:lstStyle/>
                    <a:p>
                      <a:pPr marR="124460" algn="r" rtl="0">
                        <a:lnSpc>
                          <a:spcPct val="100000"/>
                        </a:lnSpc>
                        <a:spcBef>
                          <a:spcPts val="894"/>
                        </a:spcBef>
                      </a:pPr>
                      <a:r>
                        <a:rPr lang="es-ar" sz="1950">
                          <a:solidFill>
                            <a:srgbClr val="6F6F6E"/>
                          </a:solidFill>
                          <a:latin typeface="Poppins-Medium"/>
                          <a:cs typeface="Poppins-Medium"/>
                          <a:sym typeface="Poppins-Medium"/>
                        </a:rPr>
                        <a:t>pág.</a:t>
                      </a:r>
                      <a:endParaRPr sz="1950">
                        <a:latin typeface="Poppins-Medium"/>
                        <a:cs typeface="Poppins-Medium"/>
                      </a:endParaRPr>
                    </a:p>
                  </a:txBody>
                  <a:tcPr marL="0" marR="0" marT="113664" marB="0"/>
                </a:tc>
                <a:tc>
                  <a:txBody>
                    <a:bodyPr/>
                    <a:lstStyle/>
                    <a:p>
                      <a:pPr marR="32384" algn="r" rtl="0">
                        <a:lnSpc>
                          <a:spcPct val="100000"/>
                        </a:lnSpc>
                        <a:spcBef>
                          <a:spcPts val="894"/>
                        </a:spcBef>
                      </a:pPr>
                      <a:r>
                        <a:rPr lang="es-ar" sz="1950">
                          <a:solidFill>
                            <a:srgbClr val="6F6F6E"/>
                          </a:solidFill>
                          <a:latin typeface="Poppins-Medium"/>
                          <a:cs typeface="Poppins-Medium"/>
                          <a:sym typeface="Poppins-Medium"/>
                        </a:rPr>
                        <a:t>03</a:t>
                      </a:r>
                      <a:endParaRPr sz="1950" dirty="0">
                        <a:latin typeface="Poppins-Medium"/>
                        <a:cs typeface="Poppins-Medium"/>
                      </a:endParaRPr>
                    </a:p>
                  </a:txBody>
                  <a:tcPr marL="0" marR="0" marT="113664" marB="0"/>
                </a:tc>
                <a:extLst>
                  <a:ext uri="{0D108BD9-81ED-4DB2-BD59-A6C34878D82A}">
                    <a16:rowId xmlns:a16="http://schemas.microsoft.com/office/drawing/2014/main" val="10000"/>
                  </a:ext>
                </a:extLst>
              </a:tr>
              <a:tr h="536620">
                <a:tc>
                  <a:txBody>
                    <a:bodyPr/>
                    <a:lstStyle/>
                    <a:p>
                      <a:pPr marL="290830" indent="-259715" rtl="0">
                        <a:lnSpc>
                          <a:spcPct val="100000"/>
                        </a:lnSpc>
                        <a:spcBef>
                          <a:spcPts val="720"/>
                        </a:spcBef>
                        <a:buClr>
                          <a:srgbClr val="F9B004"/>
                        </a:buClr>
                        <a:buChar char="&gt;"/>
                        <a:tabLst>
                          <a:tab pos="291465" algn="l"/>
                        </a:tabLst>
                      </a:pPr>
                      <a:r>
                        <a:rPr lang="es-ar" sz="2700" b="1" dirty="0">
                          <a:solidFill>
                            <a:srgbClr val="00314A"/>
                          </a:solidFill>
                          <a:latin typeface="Poppins"/>
                          <a:cs typeface="Poppins"/>
                          <a:sym typeface="Poppins"/>
                        </a:rPr>
                        <a:t>¿QUÉ INCLUYE EL PAQUETE?</a:t>
                      </a:r>
                      <a:endParaRPr sz="2700" dirty="0">
                        <a:latin typeface="Poppins"/>
                        <a:cs typeface="Poppins"/>
                      </a:endParaRPr>
                    </a:p>
                  </a:txBody>
                  <a:tcPr marL="0" marR="0" marT="91440" marB="0"/>
                </a:tc>
                <a:tc>
                  <a:txBody>
                    <a:bodyPr/>
                    <a:lstStyle/>
                    <a:p>
                      <a:pPr marR="124460" algn="r" rtl="0">
                        <a:lnSpc>
                          <a:spcPct val="100000"/>
                        </a:lnSpc>
                        <a:spcBef>
                          <a:spcPts val="1470"/>
                        </a:spcBef>
                      </a:pPr>
                      <a:r>
                        <a:rPr lang="es-ar" sz="1950">
                          <a:solidFill>
                            <a:srgbClr val="6F6F6E"/>
                          </a:solidFill>
                          <a:latin typeface="Poppins-Medium"/>
                          <a:cs typeface="Poppins-Medium"/>
                          <a:sym typeface="Poppins-Medium"/>
                        </a:rPr>
                        <a:t>pág.</a:t>
                      </a:r>
                      <a:endParaRPr sz="1950">
                        <a:latin typeface="Poppins-Medium"/>
                        <a:cs typeface="Poppins-Medium"/>
                      </a:endParaRPr>
                    </a:p>
                  </a:txBody>
                  <a:tcPr marL="0" marR="0" marT="186690" marB="0"/>
                </a:tc>
                <a:tc>
                  <a:txBody>
                    <a:bodyPr/>
                    <a:lstStyle/>
                    <a:p>
                      <a:pPr marR="24130" algn="r" rtl="0">
                        <a:lnSpc>
                          <a:spcPct val="100000"/>
                        </a:lnSpc>
                        <a:spcBef>
                          <a:spcPts val="1470"/>
                        </a:spcBef>
                      </a:pPr>
                      <a:r>
                        <a:rPr lang="es-ar" sz="1950">
                          <a:solidFill>
                            <a:srgbClr val="6F6F6E"/>
                          </a:solidFill>
                          <a:latin typeface="Poppins-Medium"/>
                          <a:cs typeface="Poppins-Medium"/>
                          <a:sym typeface="Poppins-Medium"/>
                        </a:rPr>
                        <a:t>06</a:t>
                      </a:r>
                      <a:endParaRPr sz="1950" dirty="0">
                        <a:latin typeface="Poppins-Medium"/>
                        <a:cs typeface="Poppins-Medium"/>
                      </a:endParaRPr>
                    </a:p>
                  </a:txBody>
                  <a:tcPr marL="0" marR="0" marT="186690" marB="0"/>
                </a:tc>
                <a:extLst>
                  <a:ext uri="{0D108BD9-81ED-4DB2-BD59-A6C34878D82A}">
                    <a16:rowId xmlns:a16="http://schemas.microsoft.com/office/drawing/2014/main" val="10001"/>
                  </a:ext>
                </a:extLst>
              </a:tr>
              <a:tr h="628590">
                <a:tc>
                  <a:txBody>
                    <a:bodyPr/>
                    <a:lstStyle/>
                    <a:p>
                      <a:pPr marL="290830" indent="-259715" rtl="0">
                        <a:lnSpc>
                          <a:spcPct val="100000"/>
                        </a:lnSpc>
                        <a:spcBef>
                          <a:spcPts val="720"/>
                        </a:spcBef>
                        <a:buClr>
                          <a:srgbClr val="F9B004"/>
                        </a:buClr>
                        <a:buChar char="&gt;"/>
                        <a:tabLst>
                          <a:tab pos="291465" algn="l"/>
                        </a:tabLst>
                      </a:pPr>
                      <a:r>
                        <a:rPr lang="es-ar" sz="2700" b="1">
                          <a:solidFill>
                            <a:srgbClr val="00314A"/>
                          </a:solidFill>
                          <a:latin typeface="Poppins"/>
                          <a:cs typeface="Poppins"/>
                          <a:sym typeface="Poppins"/>
                        </a:rPr>
                        <a:t>LOS CLUBES DE GOLF SELECCIONADOS</a:t>
                      </a:r>
                      <a:endParaRPr sz="2700" dirty="0">
                        <a:latin typeface="Poppins"/>
                        <a:cs typeface="Poppins"/>
                      </a:endParaRPr>
                    </a:p>
                  </a:txBody>
                  <a:tcPr marL="0" marR="0" marT="91440" marB="0"/>
                </a:tc>
                <a:tc>
                  <a:txBody>
                    <a:bodyPr/>
                    <a:lstStyle/>
                    <a:p>
                      <a:pPr marR="124460" algn="r" rtl="0">
                        <a:lnSpc>
                          <a:spcPct val="100000"/>
                        </a:lnSpc>
                        <a:spcBef>
                          <a:spcPts val="1470"/>
                        </a:spcBef>
                      </a:pPr>
                      <a:r>
                        <a:rPr lang="es-ar" sz="1950">
                          <a:solidFill>
                            <a:srgbClr val="6F6F6E"/>
                          </a:solidFill>
                          <a:latin typeface="Poppins-Medium"/>
                          <a:cs typeface="Poppins-Medium"/>
                          <a:sym typeface="Poppins-Medium"/>
                        </a:rPr>
                        <a:t>pág.</a:t>
                      </a:r>
                      <a:endParaRPr sz="1950">
                        <a:latin typeface="Poppins-Medium"/>
                        <a:cs typeface="Poppins-Medium"/>
                      </a:endParaRPr>
                    </a:p>
                  </a:txBody>
                  <a:tcPr marL="0" marR="0" marT="186690" marB="0"/>
                </a:tc>
                <a:tc>
                  <a:txBody>
                    <a:bodyPr/>
                    <a:lstStyle/>
                    <a:p>
                      <a:pPr marR="25400" algn="r" rtl="0">
                        <a:lnSpc>
                          <a:spcPct val="100000"/>
                        </a:lnSpc>
                        <a:spcBef>
                          <a:spcPts val="1470"/>
                        </a:spcBef>
                      </a:pPr>
                      <a:r>
                        <a:rPr lang="es-ar" sz="1950">
                          <a:solidFill>
                            <a:srgbClr val="6F6F6E"/>
                          </a:solidFill>
                          <a:latin typeface="Poppins-Medium"/>
                          <a:cs typeface="Poppins-Medium"/>
                          <a:sym typeface="Poppins-Medium"/>
                        </a:rPr>
                        <a:t>08</a:t>
                      </a:r>
                      <a:endParaRPr sz="1950" dirty="0">
                        <a:latin typeface="Poppins-Medium"/>
                        <a:cs typeface="Poppins-Medium"/>
                      </a:endParaRPr>
                    </a:p>
                  </a:txBody>
                  <a:tcPr marL="0" marR="0" marT="186690" marB="0"/>
                </a:tc>
                <a:extLst>
                  <a:ext uri="{0D108BD9-81ED-4DB2-BD59-A6C34878D82A}">
                    <a16:rowId xmlns:a16="http://schemas.microsoft.com/office/drawing/2014/main" val="10002"/>
                  </a:ext>
                </a:extLst>
              </a:tr>
              <a:tr h="0">
                <a:tc>
                  <a:txBody>
                    <a:bodyPr/>
                    <a:lstStyle/>
                    <a:p>
                      <a:pPr marL="271145" marR="1142365" indent="-240029" rtl="0">
                        <a:lnSpc>
                          <a:spcPct val="100400"/>
                        </a:lnSpc>
                        <a:spcBef>
                          <a:spcPts val="400"/>
                        </a:spcBef>
                        <a:buClr>
                          <a:srgbClr val="F9B004"/>
                        </a:buClr>
                        <a:buChar char="&gt;"/>
                        <a:tabLst>
                          <a:tab pos="291465" algn="l"/>
                        </a:tabLst>
                      </a:pPr>
                      <a:r>
                        <a:rPr lang="es-ar" sz="2700" b="1">
                          <a:solidFill>
                            <a:srgbClr val="00314A"/>
                          </a:solidFill>
                          <a:latin typeface="Poppins"/>
                          <a:cs typeface="Poppins"/>
                          <a:sym typeface="Poppins"/>
                        </a:rPr>
                        <a:t>¿Y PARA LOS GRUPOS?  </a:t>
                      </a:r>
                    </a:p>
                  </a:txBody>
                  <a:tcPr marL="0" marR="0" marT="50800" marB="0"/>
                </a:tc>
                <a:tc>
                  <a:txBody>
                    <a:bodyPr/>
                    <a:lstStyle/>
                    <a:p>
                      <a:pPr marR="124460" algn="r" rtl="0">
                        <a:lnSpc>
                          <a:spcPct val="100000"/>
                        </a:lnSpc>
                      </a:pPr>
                      <a:r>
                        <a:rPr lang="es-ar" sz="1950">
                          <a:solidFill>
                            <a:srgbClr val="6F6F6E"/>
                          </a:solidFill>
                          <a:latin typeface="Poppins-Medium"/>
                          <a:cs typeface="Poppins-Medium"/>
                          <a:sym typeface="Poppins-Medium"/>
                        </a:rPr>
                        <a:t>pág.</a:t>
                      </a:r>
                      <a:endParaRPr lang="it-IT" sz="1950" spc="-10" dirty="0">
                        <a:solidFill>
                          <a:srgbClr val="6F6F6E"/>
                        </a:solidFill>
                        <a:latin typeface="Poppins-Medium"/>
                        <a:ea typeface="+mn-ea"/>
                        <a:cs typeface="Poppins-Medium"/>
                      </a:endParaRPr>
                    </a:p>
                    <a:p>
                      <a:pPr marR="124460" algn="r" rtl="0">
                        <a:lnSpc>
                          <a:spcPct val="100000"/>
                        </a:lnSpc>
                      </a:pPr>
                      <a:r>
                        <a:rPr lang="es-ar" sz="1950">
                          <a:solidFill>
                            <a:srgbClr val="6F6F6E"/>
                          </a:solidFill>
                          <a:latin typeface="Poppins-Medium"/>
                          <a:cs typeface="Poppins-Medium"/>
                          <a:sym typeface="Poppins-Medium"/>
                        </a:rPr>
                        <a:t> </a:t>
                      </a:r>
                      <a:endParaRPr sz="1950" spc="-10" dirty="0">
                        <a:solidFill>
                          <a:srgbClr val="6F6F6E"/>
                        </a:solidFill>
                        <a:latin typeface="Poppins-Medium"/>
                        <a:ea typeface="+mn-ea"/>
                        <a:cs typeface="Poppins-Medium"/>
                      </a:endParaRPr>
                    </a:p>
                  </a:txBody>
                  <a:tcPr marL="0" marR="0" marT="6350" marB="0"/>
                </a:tc>
                <a:tc>
                  <a:txBody>
                    <a:bodyPr/>
                    <a:lstStyle/>
                    <a:p>
                      <a:pPr marR="70485" algn="r" rtl="0">
                        <a:lnSpc>
                          <a:spcPct val="100000"/>
                        </a:lnSpc>
                      </a:pPr>
                      <a:r>
                        <a:rPr lang="es-ar" sz="1950">
                          <a:solidFill>
                            <a:srgbClr val="6F6F6E"/>
                          </a:solidFill>
                          <a:latin typeface="Poppins-Medium"/>
                          <a:cs typeface="Poppins-Medium"/>
                          <a:sym typeface="Poppins-Medium"/>
                        </a:rPr>
                        <a:t>11</a:t>
                      </a:r>
                    </a:p>
                    <a:p>
                      <a:pPr marR="70485" algn="r" rtl="0">
                        <a:lnSpc>
                          <a:spcPct val="100000"/>
                        </a:lnSpc>
                      </a:pPr>
                      <a:endParaRPr lang="it-IT" sz="1950" spc="-10" dirty="0">
                        <a:solidFill>
                          <a:srgbClr val="6F6F6E"/>
                        </a:solidFill>
                        <a:latin typeface="Poppins-Medium"/>
                        <a:ea typeface="+mn-ea"/>
                        <a:cs typeface="Poppins-Medium"/>
                      </a:endParaRPr>
                    </a:p>
                  </a:txBody>
                  <a:tcPr marL="0" marR="0" marT="6350" marB="0"/>
                </a:tc>
                <a:extLst>
                  <a:ext uri="{0D108BD9-81ED-4DB2-BD59-A6C34878D82A}">
                    <a16:rowId xmlns:a16="http://schemas.microsoft.com/office/drawing/2014/main" val="10003"/>
                  </a:ext>
                </a:extLst>
              </a:tr>
              <a:tr h="1493203">
                <a:tc>
                  <a:txBody>
                    <a:bodyPr/>
                    <a:lstStyle/>
                    <a:p>
                      <a:pPr marL="271145" marR="1142365" lvl="0" indent="-240029" defTabSz="914400" rtl="0" eaLnBrk="1" fontAlgn="auto" latinLnBrk="0" hangingPunct="1">
                        <a:lnSpc>
                          <a:spcPct val="100400"/>
                        </a:lnSpc>
                        <a:spcBef>
                          <a:spcPts val="400"/>
                        </a:spcBef>
                        <a:spcAft>
                          <a:spcPts val="0"/>
                        </a:spcAft>
                        <a:buClr>
                          <a:srgbClr val="F9B004"/>
                        </a:buClr>
                        <a:buSzTx/>
                        <a:buFontTx/>
                        <a:buChar char="&gt;"/>
                        <a:tabLst>
                          <a:tab pos="291465" algn="l"/>
                        </a:tabLst>
                        <a:defRPr/>
                      </a:pPr>
                      <a:r>
                        <a:rPr lang="es-ar" sz="2700" b="1">
                          <a:solidFill>
                            <a:srgbClr val="00314A"/>
                          </a:solidFill>
                          <a:latin typeface="Poppins"/>
                          <a:cs typeface="Poppins"/>
                          <a:sym typeface="Poppins"/>
                        </a:rPr>
                        <a:t>ITINERARIO DE INVIERNO 2022/23 EN LA COSTA TOSCANA</a:t>
                      </a:r>
                      <a:endParaRPr lang="it-IT" sz="2700" dirty="0">
                        <a:latin typeface="Poppins"/>
                        <a:cs typeface="Poppins"/>
                      </a:endParaRPr>
                    </a:p>
                  </a:txBody>
                  <a:tcPr marL="0" marR="0" marT="50800" marB="0"/>
                </a:tc>
                <a:tc>
                  <a:txBody>
                    <a:bodyPr/>
                    <a:lstStyle/>
                    <a:p>
                      <a:pPr marR="124460" algn="r" rtl="0">
                        <a:lnSpc>
                          <a:spcPct val="100000"/>
                        </a:lnSpc>
                      </a:pPr>
                      <a:r>
                        <a:rPr lang="es-ar" sz="1950">
                          <a:solidFill>
                            <a:srgbClr val="6F6F6E"/>
                          </a:solidFill>
                          <a:latin typeface="Poppins-Medium"/>
                          <a:cs typeface="Poppins-Medium"/>
                          <a:sym typeface="Poppins-Medium"/>
                        </a:rPr>
                        <a:t>pág.</a:t>
                      </a:r>
                      <a:endParaRPr sz="1950" spc="-10" dirty="0">
                        <a:solidFill>
                          <a:srgbClr val="6F6F6E"/>
                        </a:solidFill>
                        <a:latin typeface="Poppins-Medium"/>
                        <a:ea typeface="+mn-ea"/>
                        <a:cs typeface="Poppins-Medium"/>
                      </a:endParaRPr>
                    </a:p>
                  </a:txBody>
                  <a:tcPr marL="0" marR="0" marT="6350" marB="0"/>
                </a:tc>
                <a:tc>
                  <a:txBody>
                    <a:bodyPr/>
                    <a:lstStyle/>
                    <a:p>
                      <a:pPr marR="70485" algn="r" rtl="0">
                        <a:lnSpc>
                          <a:spcPct val="100000"/>
                        </a:lnSpc>
                      </a:pPr>
                      <a:r>
                        <a:rPr lang="es-ar" sz="1950" dirty="0">
                          <a:solidFill>
                            <a:srgbClr val="6F6F6E"/>
                          </a:solidFill>
                          <a:latin typeface="Poppins-Medium"/>
                          <a:cs typeface="Poppins-Medium"/>
                          <a:sym typeface="Poppins-Medium"/>
                        </a:rPr>
                        <a:t>19</a:t>
                      </a:r>
                      <a:endParaRPr sz="1950" spc="-10" dirty="0">
                        <a:solidFill>
                          <a:srgbClr val="6F6F6E"/>
                        </a:solidFill>
                        <a:latin typeface="Poppins-Medium"/>
                        <a:ea typeface="+mn-ea"/>
                        <a:cs typeface="Poppins-Medium"/>
                      </a:endParaRPr>
                    </a:p>
                  </a:txBody>
                  <a:tcPr marL="0" marR="0" marT="6350" marB="0"/>
                </a:tc>
                <a:extLst>
                  <a:ext uri="{0D108BD9-81ED-4DB2-BD59-A6C34878D82A}">
                    <a16:rowId xmlns:a16="http://schemas.microsoft.com/office/drawing/2014/main" val="986166985"/>
                  </a:ext>
                </a:extLst>
              </a:tr>
            </a:tbl>
          </a:graphicData>
        </a:graphic>
      </p:graphicFrame>
      <p:sp>
        <p:nvSpPr>
          <p:cNvPr id="5" name="Título 4">
            <a:extLst>
              <a:ext uri="{FF2B5EF4-FFF2-40B4-BE49-F238E27FC236}">
                <a16:creationId xmlns:a16="http://schemas.microsoft.com/office/drawing/2014/main" id="{00D499AE-B3FD-C5C8-9FE3-96CC93B34052}"/>
              </a:ext>
            </a:extLst>
          </p:cNvPr>
          <p:cNvSpPr>
            <a:spLocks noGrp="1"/>
          </p:cNvSpPr>
          <p:nvPr>
            <p:ph type="title"/>
          </p:nvPr>
        </p:nvSpPr>
        <p:spPr>
          <a:xfrm>
            <a:off x="527050" y="625475"/>
            <a:ext cx="3542665" cy="830997"/>
          </a:xfrm>
        </p:spPr>
        <p:txBody>
          <a:bodyPr/>
          <a:lstStyle/>
          <a:p>
            <a:r>
              <a:rPr lang="es-AR" sz="5400" b="1" dirty="0">
                <a:solidFill>
                  <a:srgbClr val="00314A"/>
                </a:solidFill>
                <a:ea typeface="+mn-ea"/>
              </a:rPr>
              <a:t>Índice</a:t>
            </a:r>
            <a:endParaRPr lang="es-AR" sz="6000" b="1" dirty="0">
              <a:solidFill>
                <a:srgbClr val="00314A"/>
              </a:solidFill>
              <a:ea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Immagine 10">
            <a:extLst>
              <a:ext uri="{FF2B5EF4-FFF2-40B4-BE49-F238E27FC236}">
                <a16:creationId xmlns:a16="http://schemas.microsoft.com/office/drawing/2014/main" id="{87C5DA80-F585-B427-4E4D-C784FB1465EE}"/>
              </a:ext>
            </a:extLst>
          </p:cNvPr>
          <p:cNvPicPr>
            <a:picLocks noChangeAspect="1"/>
          </p:cNvPicPr>
          <p:nvPr/>
        </p:nvPicPr>
        <p:blipFill rotWithShape="1">
          <a:blip r:embed="rId2"/>
          <a:srcRect l="23078" t="46" r="27560" b="11219"/>
          <a:stretch/>
        </p:blipFill>
        <p:spPr>
          <a:xfrm>
            <a:off x="10052050" y="5803"/>
            <a:ext cx="10031105" cy="11305844"/>
          </a:xfrm>
          <a:prstGeom prst="rect">
            <a:avLst/>
          </a:prstGeom>
        </p:spPr>
      </p:pic>
      <p:sp>
        <p:nvSpPr>
          <p:cNvPr id="3" name="object 3"/>
          <p:cNvSpPr txBox="1"/>
          <p:nvPr/>
        </p:nvSpPr>
        <p:spPr>
          <a:xfrm>
            <a:off x="615553" y="583052"/>
            <a:ext cx="1247140" cy="316230"/>
          </a:xfrm>
          <a:prstGeom prst="rect">
            <a:avLst/>
          </a:prstGeom>
        </p:spPr>
        <p:txBody>
          <a:bodyPr vert="horz" wrap="square" lIns="0" tIns="17145" rIns="0" bIns="0" rtlCol="0">
            <a:spAutoFit/>
          </a:bodyPr>
          <a:lstStyle/>
          <a:p>
            <a:pPr marL="12700" rtl="0">
              <a:lnSpc>
                <a:spcPct val="100000"/>
              </a:lnSpc>
              <a:spcBef>
                <a:spcPts val="135"/>
              </a:spcBef>
            </a:pPr>
            <a:r>
              <a:rPr lang="es-ar" sz="750">
                <a:solidFill>
                  <a:srgbClr val="6F6F6E"/>
                </a:solidFill>
                <a:latin typeface="Poppins-ExtraLight"/>
                <a:cs typeface="Poppins-ExtraLight"/>
                <a:sym typeface="Poppins-ExtraLight"/>
              </a:rPr>
              <a:t>COSTA CRUCEROS</a:t>
            </a:r>
            <a:endParaRPr sz="750">
              <a:latin typeface="Poppins-ExtraLight"/>
              <a:cs typeface="Poppins-ExtraLight"/>
            </a:endParaRPr>
          </a:p>
          <a:p>
            <a:pPr marL="12700" rtl="0">
              <a:lnSpc>
                <a:spcPct val="100000"/>
              </a:lnSpc>
              <a:spcBef>
                <a:spcPts val="85"/>
              </a:spcBef>
            </a:pPr>
            <a:r>
              <a:rPr lang="es-ar" sz="750" b="1">
                <a:solidFill>
                  <a:srgbClr val="6F6F6E"/>
                </a:solidFill>
                <a:latin typeface="Poppins-ExtraBold"/>
                <a:cs typeface="Poppins-ExtraBold"/>
                <a:sym typeface="Poppins-ExtraBold"/>
              </a:rPr>
              <a:t>CARACTERÍSTICAS PARA RESERVAR CRUISE &amp; GOLF</a:t>
            </a:r>
            <a:r>
              <a:rPr lang="es-ar" sz="1050" b="1">
                <a:solidFill>
                  <a:srgbClr val="F9B004"/>
                </a:solidFill>
                <a:latin typeface="Poppins-ExtraBold"/>
                <a:cs typeface="Poppins-ExtraBold"/>
                <a:sym typeface="Poppins-ExtraBold"/>
              </a:rPr>
              <a:t>.</a:t>
            </a:r>
            <a:endParaRPr sz="1050">
              <a:latin typeface="Poppins-ExtraBold"/>
              <a:cs typeface="Poppins-ExtraBold"/>
            </a:endParaRPr>
          </a:p>
        </p:txBody>
      </p:sp>
      <p:sp>
        <p:nvSpPr>
          <p:cNvPr id="6" name="object 6"/>
          <p:cNvSpPr/>
          <p:nvPr/>
        </p:nvSpPr>
        <p:spPr>
          <a:xfrm>
            <a:off x="11569856" y="1036617"/>
            <a:ext cx="7906384" cy="3322658"/>
          </a:xfrm>
          <a:custGeom>
            <a:avLst/>
            <a:gdLst/>
            <a:ahLst/>
            <a:cxnLst/>
            <a:rect l="l" t="t" r="r" b="b"/>
            <a:pathLst>
              <a:path w="7906384" h="1727835">
                <a:moveTo>
                  <a:pt x="7905989" y="0"/>
                </a:moveTo>
                <a:lnTo>
                  <a:pt x="0" y="0"/>
                </a:lnTo>
                <a:lnTo>
                  <a:pt x="0" y="1727696"/>
                </a:lnTo>
                <a:lnTo>
                  <a:pt x="7905989" y="1727696"/>
                </a:lnTo>
                <a:lnTo>
                  <a:pt x="7905989" y="0"/>
                </a:lnTo>
                <a:close/>
              </a:path>
            </a:pathLst>
          </a:custGeom>
          <a:solidFill>
            <a:srgbClr val="FFFFFF">
              <a:alpha val="89999"/>
            </a:srgbClr>
          </a:solidFill>
        </p:spPr>
        <p:txBody>
          <a:bodyPr wrap="square" lIns="0" tIns="0" rIns="0" bIns="0" rtlCol="0"/>
          <a:lstStyle/>
          <a:p>
            <a:pPr rtl="0"/>
            <a:endParaRPr lang="es-AR" dirty="0"/>
          </a:p>
        </p:txBody>
      </p:sp>
      <p:sp>
        <p:nvSpPr>
          <p:cNvPr id="7" name="object 7"/>
          <p:cNvSpPr/>
          <p:nvPr/>
        </p:nvSpPr>
        <p:spPr>
          <a:xfrm>
            <a:off x="10657481" y="1038335"/>
            <a:ext cx="1736089" cy="1736089"/>
          </a:xfrm>
          <a:custGeom>
            <a:avLst/>
            <a:gdLst/>
            <a:ahLst/>
            <a:cxnLst/>
            <a:rect l="l" t="t" r="r" b="b"/>
            <a:pathLst>
              <a:path w="1736090" h="1736089">
                <a:moveTo>
                  <a:pt x="867858" y="0"/>
                </a:moveTo>
                <a:lnTo>
                  <a:pt x="820241" y="1284"/>
                </a:lnTo>
                <a:lnTo>
                  <a:pt x="773295" y="5092"/>
                </a:lnTo>
                <a:lnTo>
                  <a:pt x="727087" y="11359"/>
                </a:lnTo>
                <a:lnTo>
                  <a:pt x="681682" y="20017"/>
                </a:lnTo>
                <a:lnTo>
                  <a:pt x="637147" y="31001"/>
                </a:lnTo>
                <a:lnTo>
                  <a:pt x="593548" y="44245"/>
                </a:lnTo>
                <a:lnTo>
                  <a:pt x="550950" y="59681"/>
                </a:lnTo>
                <a:lnTo>
                  <a:pt x="509422" y="77245"/>
                </a:lnTo>
                <a:lnTo>
                  <a:pt x="469027" y="96870"/>
                </a:lnTo>
                <a:lnTo>
                  <a:pt x="429833" y="118490"/>
                </a:lnTo>
                <a:lnTo>
                  <a:pt x="391906" y="142038"/>
                </a:lnTo>
                <a:lnTo>
                  <a:pt x="355312" y="167449"/>
                </a:lnTo>
                <a:lnTo>
                  <a:pt x="320117" y="194656"/>
                </a:lnTo>
                <a:lnTo>
                  <a:pt x="286388" y="223593"/>
                </a:lnTo>
                <a:lnTo>
                  <a:pt x="254189" y="254193"/>
                </a:lnTo>
                <a:lnTo>
                  <a:pt x="223589" y="286392"/>
                </a:lnTo>
                <a:lnTo>
                  <a:pt x="194652" y="320122"/>
                </a:lnTo>
                <a:lnTo>
                  <a:pt x="167446" y="355317"/>
                </a:lnTo>
                <a:lnTo>
                  <a:pt x="142036" y="391911"/>
                </a:lnTo>
                <a:lnTo>
                  <a:pt x="118488" y="429838"/>
                </a:lnTo>
                <a:lnTo>
                  <a:pt x="96868" y="469032"/>
                </a:lnTo>
                <a:lnTo>
                  <a:pt x="77244" y="509426"/>
                </a:lnTo>
                <a:lnTo>
                  <a:pt x="59680" y="550955"/>
                </a:lnTo>
                <a:lnTo>
                  <a:pt x="44244" y="593552"/>
                </a:lnTo>
                <a:lnTo>
                  <a:pt x="31000" y="637150"/>
                </a:lnTo>
                <a:lnTo>
                  <a:pt x="20016" y="681685"/>
                </a:lnTo>
                <a:lnTo>
                  <a:pt x="11358" y="727089"/>
                </a:lnTo>
                <a:lnTo>
                  <a:pt x="5092" y="773297"/>
                </a:lnTo>
                <a:lnTo>
                  <a:pt x="1284" y="820242"/>
                </a:lnTo>
                <a:lnTo>
                  <a:pt x="0" y="867858"/>
                </a:lnTo>
                <a:lnTo>
                  <a:pt x="1284" y="915474"/>
                </a:lnTo>
                <a:lnTo>
                  <a:pt x="5092" y="962419"/>
                </a:lnTo>
                <a:lnTo>
                  <a:pt x="11358" y="1008626"/>
                </a:lnTo>
                <a:lnTo>
                  <a:pt x="20016" y="1054031"/>
                </a:lnTo>
                <a:lnTo>
                  <a:pt x="31000" y="1098565"/>
                </a:lnTo>
                <a:lnTo>
                  <a:pt x="44244" y="1142164"/>
                </a:lnTo>
                <a:lnTo>
                  <a:pt x="59680" y="1184761"/>
                </a:lnTo>
                <a:lnTo>
                  <a:pt x="77244" y="1226290"/>
                </a:lnTo>
                <a:lnTo>
                  <a:pt x="96868" y="1266684"/>
                </a:lnTo>
                <a:lnTo>
                  <a:pt x="118488" y="1305878"/>
                </a:lnTo>
                <a:lnTo>
                  <a:pt x="142036" y="1343805"/>
                </a:lnTo>
                <a:lnTo>
                  <a:pt x="167446" y="1380399"/>
                </a:lnTo>
                <a:lnTo>
                  <a:pt x="194652" y="1415594"/>
                </a:lnTo>
                <a:lnTo>
                  <a:pt x="223589" y="1449324"/>
                </a:lnTo>
                <a:lnTo>
                  <a:pt x="254189" y="1481522"/>
                </a:lnTo>
                <a:lnTo>
                  <a:pt x="286388" y="1512123"/>
                </a:lnTo>
                <a:lnTo>
                  <a:pt x="320117" y="1541060"/>
                </a:lnTo>
                <a:lnTo>
                  <a:pt x="355312" y="1568267"/>
                </a:lnTo>
                <a:lnTo>
                  <a:pt x="391906" y="1593678"/>
                </a:lnTo>
                <a:lnTo>
                  <a:pt x="429833" y="1617226"/>
                </a:lnTo>
                <a:lnTo>
                  <a:pt x="469027" y="1638845"/>
                </a:lnTo>
                <a:lnTo>
                  <a:pt x="509422" y="1658470"/>
                </a:lnTo>
                <a:lnTo>
                  <a:pt x="550950" y="1676034"/>
                </a:lnTo>
                <a:lnTo>
                  <a:pt x="593548" y="1691471"/>
                </a:lnTo>
                <a:lnTo>
                  <a:pt x="637147" y="1704715"/>
                </a:lnTo>
                <a:lnTo>
                  <a:pt x="681682" y="1715699"/>
                </a:lnTo>
                <a:lnTo>
                  <a:pt x="727087" y="1724357"/>
                </a:lnTo>
                <a:lnTo>
                  <a:pt x="773295" y="1730624"/>
                </a:lnTo>
                <a:lnTo>
                  <a:pt x="820241" y="1734432"/>
                </a:lnTo>
                <a:lnTo>
                  <a:pt x="867858" y="1735716"/>
                </a:lnTo>
                <a:lnTo>
                  <a:pt x="915474" y="1734432"/>
                </a:lnTo>
                <a:lnTo>
                  <a:pt x="962419" y="1730624"/>
                </a:lnTo>
                <a:lnTo>
                  <a:pt x="1008626" y="1724357"/>
                </a:lnTo>
                <a:lnTo>
                  <a:pt x="1054031" y="1715699"/>
                </a:lnTo>
                <a:lnTo>
                  <a:pt x="1098565" y="1704715"/>
                </a:lnTo>
                <a:lnTo>
                  <a:pt x="1142164" y="1691471"/>
                </a:lnTo>
                <a:lnTo>
                  <a:pt x="1184761" y="1676034"/>
                </a:lnTo>
                <a:lnTo>
                  <a:pt x="1226290" y="1658470"/>
                </a:lnTo>
                <a:lnTo>
                  <a:pt x="1266684" y="1638845"/>
                </a:lnTo>
                <a:lnTo>
                  <a:pt x="1305878" y="1617226"/>
                </a:lnTo>
                <a:lnTo>
                  <a:pt x="1343805" y="1593678"/>
                </a:lnTo>
                <a:lnTo>
                  <a:pt x="1380399" y="1568267"/>
                </a:lnTo>
                <a:lnTo>
                  <a:pt x="1415594" y="1541060"/>
                </a:lnTo>
                <a:lnTo>
                  <a:pt x="1449324" y="1512123"/>
                </a:lnTo>
                <a:lnTo>
                  <a:pt x="1481522" y="1481522"/>
                </a:lnTo>
                <a:lnTo>
                  <a:pt x="1512123" y="1449324"/>
                </a:lnTo>
                <a:lnTo>
                  <a:pt x="1541060" y="1415594"/>
                </a:lnTo>
                <a:lnTo>
                  <a:pt x="1568267" y="1380399"/>
                </a:lnTo>
                <a:lnTo>
                  <a:pt x="1593678" y="1343805"/>
                </a:lnTo>
                <a:lnTo>
                  <a:pt x="1617226" y="1305878"/>
                </a:lnTo>
                <a:lnTo>
                  <a:pt x="1638845" y="1266684"/>
                </a:lnTo>
                <a:lnTo>
                  <a:pt x="1658470" y="1226290"/>
                </a:lnTo>
                <a:lnTo>
                  <a:pt x="1676034" y="1184761"/>
                </a:lnTo>
                <a:lnTo>
                  <a:pt x="1691471" y="1142164"/>
                </a:lnTo>
                <a:lnTo>
                  <a:pt x="1704715" y="1098565"/>
                </a:lnTo>
                <a:lnTo>
                  <a:pt x="1715699" y="1054031"/>
                </a:lnTo>
                <a:lnTo>
                  <a:pt x="1724357" y="1008626"/>
                </a:lnTo>
                <a:lnTo>
                  <a:pt x="1730624" y="962419"/>
                </a:lnTo>
                <a:lnTo>
                  <a:pt x="1734432" y="915474"/>
                </a:lnTo>
                <a:lnTo>
                  <a:pt x="1735716" y="867858"/>
                </a:lnTo>
                <a:lnTo>
                  <a:pt x="1734432" y="820242"/>
                </a:lnTo>
                <a:lnTo>
                  <a:pt x="1730624" y="773297"/>
                </a:lnTo>
                <a:lnTo>
                  <a:pt x="1724357" y="727089"/>
                </a:lnTo>
                <a:lnTo>
                  <a:pt x="1715699" y="681685"/>
                </a:lnTo>
                <a:lnTo>
                  <a:pt x="1704715" y="637150"/>
                </a:lnTo>
                <a:lnTo>
                  <a:pt x="1691471" y="593552"/>
                </a:lnTo>
                <a:lnTo>
                  <a:pt x="1676034" y="550955"/>
                </a:lnTo>
                <a:lnTo>
                  <a:pt x="1658470" y="509426"/>
                </a:lnTo>
                <a:lnTo>
                  <a:pt x="1638845" y="469032"/>
                </a:lnTo>
                <a:lnTo>
                  <a:pt x="1617226" y="429838"/>
                </a:lnTo>
                <a:lnTo>
                  <a:pt x="1593678" y="391911"/>
                </a:lnTo>
                <a:lnTo>
                  <a:pt x="1568267" y="355317"/>
                </a:lnTo>
                <a:lnTo>
                  <a:pt x="1541060" y="320122"/>
                </a:lnTo>
                <a:lnTo>
                  <a:pt x="1512123" y="286392"/>
                </a:lnTo>
                <a:lnTo>
                  <a:pt x="1481522" y="254193"/>
                </a:lnTo>
                <a:lnTo>
                  <a:pt x="1449324" y="223593"/>
                </a:lnTo>
                <a:lnTo>
                  <a:pt x="1415594" y="194656"/>
                </a:lnTo>
                <a:lnTo>
                  <a:pt x="1380399" y="167449"/>
                </a:lnTo>
                <a:lnTo>
                  <a:pt x="1343805" y="142038"/>
                </a:lnTo>
                <a:lnTo>
                  <a:pt x="1305878" y="118490"/>
                </a:lnTo>
                <a:lnTo>
                  <a:pt x="1266684" y="96870"/>
                </a:lnTo>
                <a:lnTo>
                  <a:pt x="1226290" y="77245"/>
                </a:lnTo>
                <a:lnTo>
                  <a:pt x="1184761" y="59681"/>
                </a:lnTo>
                <a:lnTo>
                  <a:pt x="1142164" y="44245"/>
                </a:lnTo>
                <a:lnTo>
                  <a:pt x="1098565" y="31001"/>
                </a:lnTo>
                <a:lnTo>
                  <a:pt x="1054031" y="20017"/>
                </a:lnTo>
                <a:lnTo>
                  <a:pt x="1008626" y="11359"/>
                </a:lnTo>
                <a:lnTo>
                  <a:pt x="962419" y="5092"/>
                </a:lnTo>
                <a:lnTo>
                  <a:pt x="915474" y="1284"/>
                </a:lnTo>
                <a:lnTo>
                  <a:pt x="867858" y="0"/>
                </a:lnTo>
                <a:close/>
              </a:path>
            </a:pathLst>
          </a:custGeom>
          <a:solidFill>
            <a:srgbClr val="FCAF25"/>
          </a:solidFill>
        </p:spPr>
        <p:txBody>
          <a:bodyPr wrap="square" lIns="0" tIns="0" rIns="0" bIns="0" rtlCol="0"/>
          <a:lstStyle/>
          <a:p>
            <a:pPr rtl="0"/>
            <a:endParaRPr/>
          </a:p>
        </p:txBody>
      </p:sp>
      <p:sp>
        <p:nvSpPr>
          <p:cNvPr id="8" name="object 8"/>
          <p:cNvSpPr/>
          <p:nvPr/>
        </p:nvSpPr>
        <p:spPr>
          <a:xfrm>
            <a:off x="11213826" y="1168528"/>
            <a:ext cx="623570" cy="716280"/>
          </a:xfrm>
          <a:custGeom>
            <a:avLst/>
            <a:gdLst/>
            <a:ahLst/>
            <a:cxnLst/>
            <a:rect l="l" t="t" r="r" b="b"/>
            <a:pathLst>
              <a:path w="623570" h="716280">
                <a:moveTo>
                  <a:pt x="194234" y="518347"/>
                </a:moveTo>
                <a:lnTo>
                  <a:pt x="171690" y="518347"/>
                </a:lnTo>
                <a:lnTo>
                  <a:pt x="201459" y="700247"/>
                </a:lnTo>
                <a:lnTo>
                  <a:pt x="206715" y="707755"/>
                </a:lnTo>
                <a:lnTo>
                  <a:pt x="218882" y="714697"/>
                </a:lnTo>
                <a:lnTo>
                  <a:pt x="223835" y="715974"/>
                </a:lnTo>
                <a:lnTo>
                  <a:pt x="232421" y="715974"/>
                </a:lnTo>
                <a:lnTo>
                  <a:pt x="236023" y="715304"/>
                </a:lnTo>
                <a:lnTo>
                  <a:pt x="289766" y="694258"/>
                </a:lnTo>
                <a:lnTo>
                  <a:pt x="228694" y="694258"/>
                </a:lnTo>
                <a:lnTo>
                  <a:pt x="226474" y="693430"/>
                </a:lnTo>
                <a:lnTo>
                  <a:pt x="225416" y="692802"/>
                </a:lnTo>
                <a:lnTo>
                  <a:pt x="224327" y="692195"/>
                </a:lnTo>
                <a:lnTo>
                  <a:pt x="222442" y="690729"/>
                </a:lnTo>
                <a:lnTo>
                  <a:pt x="194234" y="518347"/>
                </a:lnTo>
                <a:close/>
              </a:path>
              <a:path w="623570" h="716280">
                <a:moveTo>
                  <a:pt x="280923" y="504420"/>
                </a:moveTo>
                <a:lnTo>
                  <a:pt x="256808" y="504420"/>
                </a:lnTo>
                <a:lnTo>
                  <a:pt x="319036" y="653296"/>
                </a:lnTo>
                <a:lnTo>
                  <a:pt x="319036" y="655201"/>
                </a:lnTo>
                <a:lnTo>
                  <a:pt x="318293" y="656939"/>
                </a:lnTo>
                <a:lnTo>
                  <a:pt x="317581" y="658678"/>
                </a:lnTo>
                <a:lnTo>
                  <a:pt x="316188" y="659997"/>
                </a:lnTo>
                <a:lnTo>
                  <a:pt x="314461" y="660698"/>
                </a:lnTo>
                <a:lnTo>
                  <a:pt x="228694" y="694258"/>
                </a:lnTo>
                <a:lnTo>
                  <a:pt x="289766" y="694258"/>
                </a:lnTo>
                <a:lnTo>
                  <a:pt x="329926" y="678530"/>
                </a:lnTo>
                <a:lnTo>
                  <a:pt x="335696" y="672908"/>
                </a:lnTo>
                <a:lnTo>
                  <a:pt x="341884" y="658332"/>
                </a:lnTo>
                <a:lnTo>
                  <a:pt x="341905" y="650280"/>
                </a:lnTo>
                <a:lnTo>
                  <a:pt x="280923" y="504420"/>
                </a:lnTo>
                <a:close/>
              </a:path>
              <a:path w="623570" h="716280">
                <a:moveTo>
                  <a:pt x="416166" y="495740"/>
                </a:moveTo>
                <a:lnTo>
                  <a:pt x="283760" y="495740"/>
                </a:lnTo>
                <a:lnTo>
                  <a:pt x="533920" y="538367"/>
                </a:lnTo>
                <a:lnTo>
                  <a:pt x="537909" y="562775"/>
                </a:lnTo>
                <a:lnTo>
                  <a:pt x="542601" y="575123"/>
                </a:lnTo>
                <a:lnTo>
                  <a:pt x="551372" y="584414"/>
                </a:lnTo>
                <a:lnTo>
                  <a:pt x="562959" y="589749"/>
                </a:lnTo>
                <a:lnTo>
                  <a:pt x="576097" y="590229"/>
                </a:lnTo>
                <a:lnTo>
                  <a:pt x="595164" y="587099"/>
                </a:lnTo>
                <a:lnTo>
                  <a:pt x="619389" y="569225"/>
                </a:lnTo>
                <a:lnTo>
                  <a:pt x="566589" y="569225"/>
                </a:lnTo>
                <a:lnTo>
                  <a:pt x="560841" y="565162"/>
                </a:lnTo>
                <a:lnTo>
                  <a:pt x="552655" y="515153"/>
                </a:lnTo>
                <a:lnTo>
                  <a:pt x="530098" y="515153"/>
                </a:lnTo>
                <a:lnTo>
                  <a:pt x="416166" y="495740"/>
                </a:lnTo>
                <a:close/>
              </a:path>
              <a:path w="623570" h="716280">
                <a:moveTo>
                  <a:pt x="535822" y="22236"/>
                </a:moveTo>
                <a:lnTo>
                  <a:pt x="506800" y="22236"/>
                </a:lnTo>
                <a:lnTo>
                  <a:pt x="509031" y="22948"/>
                </a:lnTo>
                <a:lnTo>
                  <a:pt x="513324" y="26027"/>
                </a:lnTo>
                <a:lnTo>
                  <a:pt x="514884" y="28571"/>
                </a:lnTo>
                <a:lnTo>
                  <a:pt x="601133" y="555403"/>
                </a:lnTo>
                <a:lnTo>
                  <a:pt x="600441" y="558314"/>
                </a:lnTo>
                <a:lnTo>
                  <a:pt x="597007" y="563078"/>
                </a:lnTo>
                <a:lnTo>
                  <a:pt x="594473" y="564670"/>
                </a:lnTo>
                <a:lnTo>
                  <a:pt x="566589" y="569225"/>
                </a:lnTo>
                <a:lnTo>
                  <a:pt x="619389" y="569225"/>
                </a:lnTo>
                <a:lnTo>
                  <a:pt x="620093" y="568009"/>
                </a:lnTo>
                <a:lnTo>
                  <a:pt x="622184" y="561885"/>
                </a:lnTo>
                <a:lnTo>
                  <a:pt x="623034" y="555470"/>
                </a:lnTo>
                <a:lnTo>
                  <a:pt x="622608" y="548911"/>
                </a:lnTo>
                <a:lnTo>
                  <a:pt x="537323" y="27891"/>
                </a:lnTo>
                <a:lnTo>
                  <a:pt x="535822" y="22236"/>
                </a:lnTo>
                <a:close/>
              </a:path>
              <a:path w="623570" h="716280">
                <a:moveTo>
                  <a:pt x="125466" y="491876"/>
                </a:moveTo>
                <a:lnTo>
                  <a:pt x="102938" y="491876"/>
                </a:lnTo>
                <a:lnTo>
                  <a:pt x="103569" y="495812"/>
                </a:lnTo>
                <a:lnTo>
                  <a:pt x="135218" y="523673"/>
                </a:lnTo>
                <a:lnTo>
                  <a:pt x="141775" y="523247"/>
                </a:lnTo>
                <a:lnTo>
                  <a:pt x="171690" y="518347"/>
                </a:lnTo>
                <a:lnTo>
                  <a:pt x="194234" y="518347"/>
                </a:lnTo>
                <a:lnTo>
                  <a:pt x="193648" y="514766"/>
                </a:lnTo>
                <a:lnTo>
                  <a:pt x="256808" y="504420"/>
                </a:lnTo>
                <a:lnTo>
                  <a:pt x="280923" y="504420"/>
                </a:lnTo>
                <a:lnTo>
                  <a:pt x="279798" y="501729"/>
                </a:lnTo>
                <a:lnTo>
                  <a:pt x="135241" y="501729"/>
                </a:lnTo>
                <a:lnTo>
                  <a:pt x="132361" y="501101"/>
                </a:lnTo>
                <a:lnTo>
                  <a:pt x="127587" y="497646"/>
                </a:lnTo>
                <a:lnTo>
                  <a:pt x="125995" y="495112"/>
                </a:lnTo>
                <a:lnTo>
                  <a:pt x="125466" y="491876"/>
                </a:lnTo>
                <a:close/>
              </a:path>
              <a:path w="623570" h="716280">
                <a:moveTo>
                  <a:pt x="481704" y="81679"/>
                </a:moveTo>
                <a:lnTo>
                  <a:pt x="459168" y="81679"/>
                </a:lnTo>
                <a:lnTo>
                  <a:pt x="530098" y="515153"/>
                </a:lnTo>
                <a:lnTo>
                  <a:pt x="552655" y="515153"/>
                </a:lnTo>
                <a:lnTo>
                  <a:pt x="481704" y="81679"/>
                </a:lnTo>
                <a:close/>
              </a:path>
              <a:path w="623570" h="716280">
                <a:moveTo>
                  <a:pt x="253327" y="206587"/>
                </a:moveTo>
                <a:lnTo>
                  <a:pt x="224065" y="206587"/>
                </a:lnTo>
                <a:lnTo>
                  <a:pt x="226285" y="207299"/>
                </a:lnTo>
                <a:lnTo>
                  <a:pt x="230578" y="210367"/>
                </a:lnTo>
                <a:lnTo>
                  <a:pt x="232139" y="212901"/>
                </a:lnTo>
                <a:lnTo>
                  <a:pt x="274357" y="470830"/>
                </a:lnTo>
                <a:lnTo>
                  <a:pt x="273666" y="473741"/>
                </a:lnTo>
                <a:lnTo>
                  <a:pt x="270242" y="478505"/>
                </a:lnTo>
                <a:lnTo>
                  <a:pt x="267698" y="480097"/>
                </a:lnTo>
                <a:lnTo>
                  <a:pt x="138173" y="501290"/>
                </a:lnTo>
                <a:lnTo>
                  <a:pt x="135241" y="501729"/>
                </a:lnTo>
                <a:lnTo>
                  <a:pt x="279798" y="501729"/>
                </a:lnTo>
                <a:lnTo>
                  <a:pt x="278682" y="499059"/>
                </a:lnTo>
                <a:lnTo>
                  <a:pt x="280462" y="498107"/>
                </a:lnTo>
                <a:lnTo>
                  <a:pt x="282168" y="496997"/>
                </a:lnTo>
                <a:lnTo>
                  <a:pt x="283760" y="495740"/>
                </a:lnTo>
                <a:lnTo>
                  <a:pt x="416166" y="495740"/>
                </a:lnTo>
                <a:lnTo>
                  <a:pt x="295843" y="475238"/>
                </a:lnTo>
                <a:lnTo>
                  <a:pt x="296313" y="472369"/>
                </a:lnTo>
                <a:lnTo>
                  <a:pt x="296430" y="467992"/>
                </a:lnTo>
                <a:lnTo>
                  <a:pt x="295843" y="464317"/>
                </a:lnTo>
                <a:lnTo>
                  <a:pt x="253939" y="208325"/>
                </a:lnTo>
                <a:lnTo>
                  <a:pt x="253327" y="206587"/>
                </a:lnTo>
                <a:close/>
              </a:path>
              <a:path w="623570" h="716280">
                <a:moveTo>
                  <a:pt x="61254" y="256533"/>
                </a:moveTo>
                <a:lnTo>
                  <a:pt x="23593" y="266169"/>
                </a:lnTo>
                <a:lnTo>
                  <a:pt x="1273" y="297241"/>
                </a:lnTo>
                <a:lnTo>
                  <a:pt x="0" y="306879"/>
                </a:lnTo>
                <a:lnTo>
                  <a:pt x="638" y="316719"/>
                </a:lnTo>
                <a:lnTo>
                  <a:pt x="23307" y="455207"/>
                </a:lnTo>
                <a:lnTo>
                  <a:pt x="43443" y="487709"/>
                </a:lnTo>
                <a:lnTo>
                  <a:pt x="70807" y="497087"/>
                </a:lnTo>
                <a:lnTo>
                  <a:pt x="80656" y="496431"/>
                </a:lnTo>
                <a:lnTo>
                  <a:pt x="96865" y="493782"/>
                </a:lnTo>
                <a:lnTo>
                  <a:pt x="99965" y="492955"/>
                </a:lnTo>
                <a:lnTo>
                  <a:pt x="102938" y="491876"/>
                </a:lnTo>
                <a:lnTo>
                  <a:pt x="125466" y="491876"/>
                </a:lnTo>
                <a:lnTo>
                  <a:pt x="122814" y="475667"/>
                </a:lnTo>
                <a:lnTo>
                  <a:pt x="69746" y="475667"/>
                </a:lnTo>
                <a:lnTo>
                  <a:pt x="62426" y="473950"/>
                </a:lnTo>
                <a:lnTo>
                  <a:pt x="50427" y="465343"/>
                </a:lnTo>
                <a:lnTo>
                  <a:pt x="46458" y="458914"/>
                </a:lnTo>
                <a:lnTo>
                  <a:pt x="21401" y="305830"/>
                </a:lnTo>
                <a:lnTo>
                  <a:pt x="23119" y="298490"/>
                </a:lnTo>
                <a:lnTo>
                  <a:pt x="31747" y="286469"/>
                </a:lnTo>
                <a:lnTo>
                  <a:pt x="38155" y="282521"/>
                </a:lnTo>
                <a:lnTo>
                  <a:pt x="59955" y="278940"/>
                </a:lnTo>
                <a:lnTo>
                  <a:pt x="61453" y="278815"/>
                </a:lnTo>
                <a:lnTo>
                  <a:pt x="90606" y="278815"/>
                </a:lnTo>
                <a:lnTo>
                  <a:pt x="86970" y="256596"/>
                </a:lnTo>
                <a:lnTo>
                  <a:pt x="64426" y="256596"/>
                </a:lnTo>
                <a:lnTo>
                  <a:pt x="61254" y="256533"/>
                </a:lnTo>
                <a:close/>
              </a:path>
              <a:path w="623570" h="716280">
                <a:moveTo>
                  <a:pt x="90606" y="278815"/>
                </a:moveTo>
                <a:lnTo>
                  <a:pt x="64688" y="278815"/>
                </a:lnTo>
                <a:lnTo>
                  <a:pt x="66447" y="278993"/>
                </a:lnTo>
                <a:lnTo>
                  <a:pt x="68133" y="279317"/>
                </a:lnTo>
                <a:lnTo>
                  <a:pt x="99200" y="469134"/>
                </a:lnTo>
                <a:lnTo>
                  <a:pt x="96404" y="470746"/>
                </a:lnTo>
                <a:lnTo>
                  <a:pt x="93305" y="471825"/>
                </a:lnTo>
                <a:lnTo>
                  <a:pt x="69746" y="475667"/>
                </a:lnTo>
                <a:lnTo>
                  <a:pt x="122814" y="475667"/>
                </a:lnTo>
                <a:lnTo>
                  <a:pt x="90606" y="278815"/>
                </a:lnTo>
                <a:close/>
              </a:path>
              <a:path w="623570" h="716280">
                <a:moveTo>
                  <a:pt x="221877" y="183854"/>
                </a:moveTo>
                <a:lnTo>
                  <a:pt x="89766" y="205498"/>
                </a:lnTo>
                <a:lnTo>
                  <a:pt x="61896" y="237204"/>
                </a:lnTo>
                <a:lnTo>
                  <a:pt x="62322" y="243706"/>
                </a:lnTo>
                <a:lnTo>
                  <a:pt x="64426" y="256596"/>
                </a:lnTo>
                <a:lnTo>
                  <a:pt x="86970" y="256596"/>
                </a:lnTo>
                <a:lnTo>
                  <a:pt x="83798" y="237204"/>
                </a:lnTo>
                <a:lnTo>
                  <a:pt x="84478" y="234293"/>
                </a:lnTo>
                <a:lnTo>
                  <a:pt x="87902" y="229497"/>
                </a:lnTo>
                <a:lnTo>
                  <a:pt x="90436" y="227937"/>
                </a:lnTo>
                <a:lnTo>
                  <a:pt x="220600" y="206629"/>
                </a:lnTo>
                <a:lnTo>
                  <a:pt x="221186" y="206587"/>
                </a:lnTo>
                <a:lnTo>
                  <a:pt x="253327" y="206587"/>
                </a:lnTo>
                <a:lnTo>
                  <a:pt x="252641" y="204639"/>
                </a:lnTo>
                <a:lnTo>
                  <a:pt x="250756" y="201288"/>
                </a:lnTo>
                <a:lnTo>
                  <a:pt x="277211" y="186106"/>
                </a:lnTo>
                <a:lnTo>
                  <a:pt x="232505" y="186106"/>
                </a:lnTo>
                <a:lnTo>
                  <a:pt x="227385" y="184346"/>
                </a:lnTo>
                <a:lnTo>
                  <a:pt x="221877" y="183854"/>
                </a:lnTo>
                <a:close/>
              </a:path>
              <a:path w="623570" h="716280">
                <a:moveTo>
                  <a:pt x="505691" y="0"/>
                </a:moveTo>
                <a:lnTo>
                  <a:pt x="467909" y="8095"/>
                </a:lnTo>
                <a:lnTo>
                  <a:pt x="452210" y="35252"/>
                </a:lnTo>
                <a:lnTo>
                  <a:pt x="452645" y="41754"/>
                </a:lnTo>
                <a:lnTo>
                  <a:pt x="455336" y="58225"/>
                </a:lnTo>
                <a:lnTo>
                  <a:pt x="232505" y="186106"/>
                </a:lnTo>
                <a:lnTo>
                  <a:pt x="277211" y="186106"/>
                </a:lnTo>
                <a:lnTo>
                  <a:pt x="459168" y="81679"/>
                </a:lnTo>
                <a:lnTo>
                  <a:pt x="481704" y="81679"/>
                </a:lnTo>
                <a:lnTo>
                  <a:pt x="474581" y="38162"/>
                </a:lnTo>
                <a:lnTo>
                  <a:pt x="474121" y="35252"/>
                </a:lnTo>
                <a:lnTo>
                  <a:pt x="474791" y="32341"/>
                </a:lnTo>
                <a:lnTo>
                  <a:pt x="478225" y="27566"/>
                </a:lnTo>
                <a:lnTo>
                  <a:pt x="480759" y="25985"/>
                </a:lnTo>
                <a:lnTo>
                  <a:pt x="502717" y="22383"/>
                </a:lnTo>
                <a:lnTo>
                  <a:pt x="503931" y="22236"/>
                </a:lnTo>
                <a:lnTo>
                  <a:pt x="535822" y="22236"/>
                </a:lnTo>
                <a:lnTo>
                  <a:pt x="535638" y="21543"/>
                </a:lnTo>
                <a:lnTo>
                  <a:pt x="512108" y="851"/>
                </a:lnTo>
                <a:lnTo>
                  <a:pt x="505691" y="0"/>
                </a:lnTo>
                <a:close/>
              </a:path>
            </a:pathLst>
          </a:custGeom>
          <a:solidFill>
            <a:srgbClr val="FFFFFF"/>
          </a:solidFill>
        </p:spPr>
        <p:txBody>
          <a:bodyPr wrap="square" lIns="0" tIns="0" rIns="0" bIns="0" rtlCol="0"/>
          <a:lstStyle/>
          <a:p>
            <a:pPr rtl="0"/>
            <a:endParaRPr/>
          </a:p>
        </p:txBody>
      </p:sp>
      <p:sp>
        <p:nvSpPr>
          <p:cNvPr id="16" name="object 16"/>
          <p:cNvSpPr txBox="1">
            <a:spLocks noGrp="1"/>
          </p:cNvSpPr>
          <p:nvPr>
            <p:ph type="title"/>
          </p:nvPr>
        </p:nvSpPr>
        <p:spPr>
          <a:xfrm>
            <a:off x="615552" y="1102259"/>
            <a:ext cx="8598297" cy="2209579"/>
          </a:xfrm>
          <a:prstGeom prst="rect">
            <a:avLst/>
          </a:prstGeom>
        </p:spPr>
        <p:txBody>
          <a:bodyPr vert="horz" wrap="square" lIns="0" tIns="16510" rIns="0" bIns="0" rtlCol="0">
            <a:spAutoFit/>
          </a:bodyPr>
          <a:lstStyle/>
          <a:p>
            <a:pPr marL="12700" rtl="0">
              <a:lnSpc>
                <a:spcPct val="100000"/>
              </a:lnSpc>
              <a:spcBef>
                <a:spcPts val="130"/>
              </a:spcBef>
            </a:pPr>
            <a:r>
              <a:rPr lang="es-ar" sz="4750">
                <a:solidFill>
                  <a:srgbClr val="00314A"/>
                </a:solidFill>
                <a:latin typeface="Poppins-Light"/>
                <a:cs typeface="Poppins-Light"/>
                <a:sym typeface="Poppins-Light"/>
              </a:rPr>
              <a:t>INVIERNO 22/23:</a:t>
            </a:r>
            <a:br>
              <a:rPr lang="en-US" sz="4750" dirty="0">
                <a:solidFill>
                  <a:srgbClr val="00314A"/>
                </a:solidFill>
                <a:latin typeface="Poppins-Light"/>
                <a:cs typeface="Poppins-Light"/>
                <a:sym typeface="Poppins-Light"/>
              </a:rPr>
            </a:br>
            <a:r>
              <a:rPr lang="es-ar" sz="4750">
                <a:solidFill>
                  <a:srgbClr val="00314A"/>
                </a:solidFill>
                <a:latin typeface="Poppins-Light"/>
                <a:cs typeface="Poppins-Light"/>
                <a:sym typeface="Poppins-Light"/>
              </a:rPr>
              <a:t>8 DÍAS Y 7 NOCHES</a:t>
            </a:r>
            <a:endParaRPr sz="4750" dirty="0">
              <a:latin typeface="Poppins-Light"/>
              <a:cs typeface="Poppins-Light"/>
            </a:endParaRPr>
          </a:p>
          <a:p>
            <a:pPr marL="12700" rtl="0">
              <a:lnSpc>
                <a:spcPct val="100000"/>
              </a:lnSpc>
              <a:spcBef>
                <a:spcPts val="40"/>
              </a:spcBef>
            </a:pPr>
            <a:r>
              <a:rPr lang="es-ar" sz="4750">
                <a:solidFill>
                  <a:srgbClr val="00314A"/>
                </a:solidFill>
                <a:latin typeface="Poppins-Light"/>
                <a:cs typeface="Poppins-Light"/>
                <a:sym typeface="Poppins-Light"/>
              </a:rPr>
              <a:t>EN</a:t>
            </a:r>
            <a:r>
              <a:rPr lang="es-ar" sz="4750">
                <a:solidFill>
                  <a:srgbClr val="F9B004"/>
                </a:solidFill>
              </a:rPr>
              <a:t> </a:t>
            </a:r>
            <a:r>
              <a:rPr lang="es-ar" sz="4750" b="1">
                <a:solidFill>
                  <a:srgbClr val="00314A"/>
                </a:solidFill>
              </a:rPr>
              <a:t>COSTA TOSCANA</a:t>
            </a:r>
            <a:r>
              <a:rPr lang="es-ar" sz="4750" b="1">
                <a:solidFill>
                  <a:srgbClr val="F9B004"/>
                </a:solidFill>
              </a:rPr>
              <a:t>.</a:t>
            </a:r>
            <a:endParaRPr sz="4750" dirty="0">
              <a:latin typeface="Poppins"/>
              <a:cs typeface="Poppins"/>
            </a:endParaRPr>
          </a:p>
        </p:txBody>
      </p:sp>
      <p:sp>
        <p:nvSpPr>
          <p:cNvPr id="17" name="object 17"/>
          <p:cNvSpPr txBox="1"/>
          <p:nvPr/>
        </p:nvSpPr>
        <p:spPr>
          <a:xfrm>
            <a:off x="10910327" y="1887053"/>
            <a:ext cx="1214120" cy="277495"/>
          </a:xfrm>
          <a:prstGeom prst="rect">
            <a:avLst/>
          </a:prstGeom>
        </p:spPr>
        <p:txBody>
          <a:bodyPr vert="horz" wrap="square" lIns="0" tIns="12700" rIns="0" bIns="0" rtlCol="0">
            <a:spAutoFit/>
          </a:bodyPr>
          <a:lstStyle/>
          <a:p>
            <a:pPr marL="12700" rtl="0">
              <a:lnSpc>
                <a:spcPct val="100000"/>
              </a:lnSpc>
              <a:spcBef>
                <a:spcPts val="100"/>
              </a:spcBef>
            </a:pPr>
            <a:r>
              <a:rPr lang="es-ar" sz="1650" b="1">
                <a:solidFill>
                  <a:srgbClr val="FFFFFF"/>
                </a:solidFill>
                <a:latin typeface="Poppins-ExtraBold"/>
                <a:cs typeface="Poppins-ExtraBold"/>
                <a:sym typeface="Poppins-ExtraBold"/>
              </a:rPr>
              <a:t>SOLO CON</a:t>
            </a:r>
            <a:endParaRPr sz="1650">
              <a:latin typeface="Poppins-ExtraBold"/>
              <a:cs typeface="Poppins-ExtraBold"/>
            </a:endParaRPr>
          </a:p>
        </p:txBody>
      </p:sp>
      <p:sp>
        <p:nvSpPr>
          <p:cNvPr id="18" name="object 18"/>
          <p:cNvSpPr txBox="1"/>
          <p:nvPr/>
        </p:nvSpPr>
        <p:spPr>
          <a:xfrm>
            <a:off x="10933718" y="2096005"/>
            <a:ext cx="1167765" cy="417195"/>
          </a:xfrm>
          <a:prstGeom prst="rect">
            <a:avLst/>
          </a:prstGeom>
        </p:spPr>
        <p:txBody>
          <a:bodyPr vert="horz" wrap="square" lIns="0" tIns="14604" rIns="0" bIns="0" rtlCol="0">
            <a:spAutoFit/>
          </a:bodyPr>
          <a:lstStyle/>
          <a:p>
            <a:pPr marL="12700" rtl="0">
              <a:lnSpc>
                <a:spcPct val="100000"/>
              </a:lnSpc>
              <a:spcBef>
                <a:spcPts val="114"/>
              </a:spcBef>
            </a:pPr>
            <a:r>
              <a:rPr lang="es-ar" sz="2550" b="1">
                <a:solidFill>
                  <a:srgbClr val="FFFFFF"/>
                </a:solidFill>
                <a:latin typeface="Poppins"/>
                <a:cs typeface="Poppins"/>
                <a:sym typeface="Poppins"/>
              </a:rPr>
              <a:t>COSTA</a:t>
            </a:r>
            <a:endParaRPr sz="2550">
              <a:latin typeface="Poppins"/>
              <a:cs typeface="Poppins"/>
            </a:endParaRPr>
          </a:p>
        </p:txBody>
      </p:sp>
      <p:sp>
        <p:nvSpPr>
          <p:cNvPr id="20" name="object 20"/>
          <p:cNvSpPr txBox="1"/>
          <p:nvPr/>
        </p:nvSpPr>
        <p:spPr>
          <a:xfrm>
            <a:off x="13404850" y="10706948"/>
            <a:ext cx="6090261"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rgbClr val="FFFFFF"/>
                </a:solidFill>
                <a:latin typeface="Poppins-ExtraBold"/>
                <a:cs typeface="Poppins-ExtraBold"/>
                <a:sym typeface="Poppins-ExtraBold"/>
              </a:rPr>
              <a:t>8 DÍAS Y 7 NOCHES EN LA COSTA TOSCANA|</a:t>
            </a:r>
            <a:r>
              <a:rPr lang="es-ar" sz="900">
                <a:solidFill>
                  <a:srgbClr val="F9B004"/>
                </a:solidFill>
                <a:latin typeface="Poppins-Light"/>
                <a:cs typeface="Poppins-Light"/>
                <a:sym typeface="Poppins-Light"/>
              </a:rPr>
              <a:t> </a:t>
            </a:r>
            <a:r>
              <a:rPr lang="es-ar" sz="900">
                <a:solidFill>
                  <a:srgbClr val="FFFFFF"/>
                </a:solidFill>
                <a:latin typeface="Poppins"/>
                <a:cs typeface="Poppins"/>
                <a:sym typeface="Poppins"/>
              </a:rPr>
              <a:t>EL ITINERARIO DE INVIERNO 2022/23 EN LA COSTA TOSCANA</a:t>
            </a:r>
            <a:endParaRPr sz="900" dirty="0">
              <a:latin typeface="Poppins"/>
              <a:cs typeface="Poppins"/>
            </a:endParaRPr>
          </a:p>
        </p:txBody>
      </p:sp>
      <p:sp>
        <p:nvSpPr>
          <p:cNvPr id="21" name="object 21"/>
          <p:cNvSpPr txBox="1"/>
          <p:nvPr/>
        </p:nvSpPr>
        <p:spPr>
          <a:xfrm>
            <a:off x="615553" y="4218147"/>
            <a:ext cx="6895465" cy="1401445"/>
          </a:xfrm>
          <a:prstGeom prst="rect">
            <a:avLst/>
          </a:prstGeom>
        </p:spPr>
        <p:txBody>
          <a:bodyPr vert="horz" wrap="square" lIns="0" tIns="5715" rIns="0" bIns="0" rtlCol="0">
            <a:spAutoFit/>
          </a:bodyPr>
          <a:lstStyle/>
          <a:p>
            <a:pPr marL="12700" marR="5080" algn="just" rtl="0">
              <a:lnSpc>
                <a:spcPct val="103099"/>
              </a:lnSpc>
              <a:spcBef>
                <a:spcPts val="45"/>
              </a:spcBef>
            </a:pPr>
            <a:r>
              <a:rPr lang="es-ar" sz="2200">
                <a:solidFill>
                  <a:srgbClr val="FFFFFF"/>
                </a:solidFill>
                <a:latin typeface="Poppins"/>
                <a:cs typeface="Poppins"/>
                <a:sym typeface="Poppins"/>
              </a:rPr>
              <a:t>Para quienes deseen descubrir </a:t>
            </a:r>
            <a:r>
              <a:rPr lang="es-ar" sz="2200" b="1">
                <a:solidFill>
                  <a:srgbClr val="FFFFFF"/>
                </a:solidFill>
                <a:latin typeface="Poppins"/>
                <a:cs typeface="Poppins"/>
                <a:sym typeface="Poppins"/>
              </a:rPr>
              <a:t>Italia de norte a sur</a:t>
            </a:r>
            <a:r>
              <a:rPr lang="es-ar" sz="2200">
                <a:solidFill>
                  <a:srgbClr val="FFFFFF"/>
                </a:solidFill>
                <a:latin typeface="Poppins"/>
                <a:cs typeface="Poppins"/>
                <a:sym typeface="Poppins"/>
              </a:rPr>
              <a:t>, incluida Roma, y explorar </a:t>
            </a:r>
            <a:r>
              <a:rPr lang="es-ar" sz="2200" b="1">
                <a:solidFill>
                  <a:srgbClr val="FFFFFF"/>
                </a:solidFill>
                <a:latin typeface="Poppins"/>
                <a:cs typeface="Poppins"/>
                <a:sym typeface="Poppins"/>
              </a:rPr>
              <a:t>España</a:t>
            </a:r>
            <a:r>
              <a:rPr lang="es-ar" sz="2200">
                <a:solidFill>
                  <a:srgbClr val="FFFFFF"/>
                </a:solidFill>
                <a:latin typeface="Poppins"/>
                <a:cs typeface="Poppins"/>
                <a:sym typeface="Poppins"/>
              </a:rPr>
              <a:t> con tiempo de sobra, en solo 7 días en el primer barco de la flota propulsado por gas natural licuado (GNL).</a:t>
            </a:r>
            <a:endParaRPr sz="2200">
              <a:latin typeface="Poppins"/>
              <a:cs typeface="Poppins"/>
            </a:endParaRPr>
          </a:p>
        </p:txBody>
      </p:sp>
      <p:graphicFrame>
        <p:nvGraphicFramePr>
          <p:cNvPr id="23" name="Google Shape;264;g1212cc2f777_0_19">
            <a:extLst>
              <a:ext uri="{FF2B5EF4-FFF2-40B4-BE49-F238E27FC236}">
                <a16:creationId xmlns:a16="http://schemas.microsoft.com/office/drawing/2014/main" id="{1CDAEDED-42EA-A2D9-24A1-7EAE936A41CF}"/>
              </a:ext>
            </a:extLst>
          </p:cNvPr>
          <p:cNvGraphicFramePr>
            <a:graphicFrameLocks/>
          </p:cNvGraphicFramePr>
          <p:nvPr>
            <p:extLst>
              <p:ext uri="{D42A27DB-BD31-4B8C-83A1-F6EECF244321}">
                <p14:modId xmlns:p14="http://schemas.microsoft.com/office/powerpoint/2010/main" val="2190296624"/>
              </p:ext>
            </p:extLst>
          </p:nvPr>
        </p:nvGraphicFramePr>
        <p:xfrm>
          <a:off x="613685" y="3711825"/>
          <a:ext cx="6438708" cy="3955867"/>
        </p:xfrm>
        <a:graphic>
          <a:graphicData uri="http://schemas.openxmlformats.org/drawingml/2006/table">
            <a:tbl>
              <a:tblPr/>
              <a:tblGrid>
                <a:gridCol w="1361165">
                  <a:extLst>
                    <a:ext uri="{9D8B030D-6E8A-4147-A177-3AD203B41FA5}">
                      <a16:colId xmlns:a16="http://schemas.microsoft.com/office/drawing/2014/main" val="20000"/>
                    </a:ext>
                  </a:extLst>
                </a:gridCol>
                <a:gridCol w="3091439">
                  <a:extLst>
                    <a:ext uri="{9D8B030D-6E8A-4147-A177-3AD203B41FA5}">
                      <a16:colId xmlns:a16="http://schemas.microsoft.com/office/drawing/2014/main" val="20001"/>
                    </a:ext>
                  </a:extLst>
                </a:gridCol>
                <a:gridCol w="903916">
                  <a:extLst>
                    <a:ext uri="{9D8B030D-6E8A-4147-A177-3AD203B41FA5}">
                      <a16:colId xmlns:a16="http://schemas.microsoft.com/office/drawing/2014/main" val="20002"/>
                    </a:ext>
                  </a:extLst>
                </a:gridCol>
                <a:gridCol w="1082188">
                  <a:extLst>
                    <a:ext uri="{9D8B030D-6E8A-4147-A177-3AD203B41FA5}">
                      <a16:colId xmlns:a16="http://schemas.microsoft.com/office/drawing/2014/main" val="20003"/>
                    </a:ext>
                  </a:extLst>
                </a:gridCol>
              </a:tblGrid>
              <a:tr h="468543">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FFFFFF"/>
                          </a:solidFill>
                          <a:latin typeface="Poppins"/>
                          <a:cs typeface="Poppins"/>
                          <a:sym typeface="Arial"/>
                        </a:rPr>
                        <a:t>Días</a:t>
                      </a:r>
                    </a:p>
                  </a:txBody>
                  <a:tcPr marL="0" marR="0" marT="0" marB="0" horzOverflow="overflow">
                    <a:lnL w="12700" cmpd="sng">
                      <a:solidFill>
                        <a:prstClr val="black"/>
                      </a:solidFill>
                      <a:prstDash val="solid"/>
                    </a:lnL>
                    <a:lnR>
                      <a:solidFill>
                        <a:srgbClr val="FFFFFF"/>
                      </a:solidFill>
                    </a:lnR>
                    <a:lnT w="12700" cmpd="sng">
                      <a:solidFill>
                        <a:prstClr val="black"/>
                      </a:solidFill>
                      <a:prstDash val="solid"/>
                    </a:lnT>
                    <a:lnB>
                      <a:solidFill>
                        <a:srgbClr val="FFFFFF"/>
                      </a:solidFill>
                    </a:lnB>
                    <a:lnTlToBr w="12700" cmpd="sng">
                      <a:noFill/>
                      <a:prstDash val="solid"/>
                    </a:lnTlToBr>
                    <a:lnBlToTr w="12700" cmpd="sng">
                      <a:noFill/>
                      <a:prstDash val="solid"/>
                    </a:lnBlToTr>
                    <a:solidFill>
                      <a:srgbClr val="0087B7"/>
                    </a:solid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FFFFFF"/>
                          </a:solidFill>
                          <a:latin typeface="Poppins"/>
                          <a:cs typeface="Poppins"/>
                          <a:sym typeface="Arial"/>
                        </a:rPr>
                        <a:t>Puerto</a:t>
                      </a:r>
                    </a:p>
                  </a:txBody>
                  <a:tcPr marL="0" marR="0" marT="0" marB="0" horzOverflow="overflow">
                    <a:lnL>
                      <a:solidFill>
                        <a:srgbClr val="FFFFFF"/>
                      </a:solidFill>
                    </a:lnL>
                    <a:lnR>
                      <a:solidFill>
                        <a:srgbClr val="FFFFFF"/>
                      </a:solidFill>
                    </a:lnR>
                    <a:lnT w="12700" cmpd="sng">
                      <a:solidFill>
                        <a:prstClr val="black"/>
                      </a:solidFill>
                      <a:prstDash val="solid"/>
                    </a:lnT>
                    <a:lnB>
                      <a:solidFill>
                        <a:srgbClr val="FFFFFF"/>
                      </a:solidFill>
                    </a:lnB>
                    <a:lnTlToBr w="12700" cmpd="sng">
                      <a:noFill/>
                      <a:prstDash val="solid"/>
                    </a:lnTlToBr>
                    <a:lnBlToTr w="12700" cmpd="sng">
                      <a:noFill/>
                      <a:prstDash val="solid"/>
                    </a:lnBlToTr>
                    <a:solidFill>
                      <a:srgbClr val="0087B7"/>
                    </a:solid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FFFFFF"/>
                          </a:solidFill>
                          <a:latin typeface="Poppins"/>
                          <a:cs typeface="Poppins"/>
                          <a:sym typeface="Arial"/>
                        </a:rPr>
                        <a:t>Lleg.</a:t>
                      </a:r>
                    </a:p>
                  </a:txBody>
                  <a:tcPr marL="0" marR="0" marT="0" marB="0" horzOverflow="overflow">
                    <a:lnL>
                      <a:solidFill>
                        <a:srgbClr val="FFFFFF"/>
                      </a:solidFill>
                    </a:lnL>
                    <a:lnR>
                      <a:solidFill>
                        <a:srgbClr val="FFFFFF"/>
                      </a:solidFill>
                    </a:lnR>
                    <a:lnT w="12700" cmpd="sng">
                      <a:solidFill>
                        <a:prstClr val="black"/>
                      </a:solidFill>
                      <a:prstDash val="solid"/>
                    </a:lnT>
                    <a:lnB>
                      <a:solidFill>
                        <a:srgbClr val="FFFFFF"/>
                      </a:solidFill>
                    </a:lnB>
                    <a:lnTlToBr w="12700" cmpd="sng">
                      <a:noFill/>
                      <a:prstDash val="solid"/>
                    </a:lnTlToBr>
                    <a:lnBlToTr w="12700" cmpd="sng">
                      <a:noFill/>
                      <a:prstDash val="solid"/>
                    </a:lnBlToTr>
                    <a:solidFill>
                      <a:srgbClr val="0087B7"/>
                    </a:solid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FFFFFF"/>
                          </a:solidFill>
                          <a:latin typeface="Poppins"/>
                          <a:cs typeface="Poppins"/>
                          <a:sym typeface="Arial"/>
                        </a:rPr>
                        <a:t>Sal. </a:t>
                      </a:r>
                    </a:p>
                  </a:txBody>
                  <a:tcPr marL="0" marR="0" marT="0" marB="0" horzOverflow="overflow">
                    <a:lnL>
                      <a:solidFill>
                        <a:srgbClr val="FFFFFF"/>
                      </a:solidFill>
                    </a:lnL>
                    <a:lnR w="12700" cmpd="sng">
                      <a:solidFill>
                        <a:prstClr val="black"/>
                      </a:solidFill>
                      <a:prstDash val="solid"/>
                    </a:lnR>
                    <a:lnT w="12700" cmpd="sng">
                      <a:solidFill>
                        <a:prstClr val="black"/>
                      </a:solidFill>
                      <a:prstDash val="solid"/>
                    </a:lnT>
                    <a:lnB>
                      <a:solidFill>
                        <a:srgbClr val="FFFFFF"/>
                      </a:solidFill>
                    </a:lnB>
                    <a:lnTlToBr w="12700" cmpd="sng">
                      <a:noFill/>
                      <a:prstDash val="solid"/>
                    </a:lnTlToBr>
                    <a:lnBlToTr w="12700" cmpd="sng">
                      <a:noFill/>
                      <a:prstDash val="solid"/>
                    </a:lnBlToTr>
                    <a:solidFill>
                      <a:srgbClr val="0087B7"/>
                    </a:solidFill>
                  </a:tcPr>
                </a:tc>
                <a:extLst>
                  <a:ext uri="{0D108BD9-81ED-4DB2-BD59-A6C34878D82A}">
                    <a16:rowId xmlns:a16="http://schemas.microsoft.com/office/drawing/2014/main" val="10000"/>
                  </a:ext>
                </a:extLst>
              </a:tr>
              <a:tr h="439356">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sáb. 1</a:t>
                      </a:r>
                    </a:p>
                  </a:txBody>
                  <a:tcPr marL="0" marR="0" marT="0" marB="0" horzOverflow="overflow">
                    <a:lnL>
                      <a:solidFill>
                        <a:srgbClr val="FFFFFF"/>
                      </a:solidFill>
                    </a:lnL>
                    <a:lnR>
                      <a:solidFill>
                        <a:srgbClr val="FFFFFF"/>
                      </a:solidFill>
                    </a:lnR>
                    <a:lnT>
                      <a:solidFill>
                        <a:srgbClr val="FFFFFF"/>
                      </a:solidFill>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marL="0" algn="l" rtl="0">
                        <a:defRPr sz="1800"/>
                      </a:pPr>
                      <a:r>
                        <a:rPr lang="es-ar" sz="2000" b="1">
                          <a:solidFill>
                            <a:srgbClr val="706F6F"/>
                          </a:solidFill>
                          <a:latin typeface="Poppins"/>
                          <a:ea typeface="Poppins"/>
                          <a:cs typeface="Poppins"/>
                          <a:sym typeface="Poppins"/>
                        </a:rPr>
                        <a:t>Dubái </a:t>
                      </a:r>
                      <a:endParaRPr sz="2000" b="1" dirty="0">
                        <a:solidFill>
                          <a:srgbClr val="706F6F"/>
                        </a:solidFill>
                        <a:latin typeface="Poppins"/>
                        <a:ea typeface="Poppins"/>
                        <a:cs typeface="Poppins"/>
                        <a:sym typeface="Poppins"/>
                      </a:endParaRPr>
                    </a:p>
                  </a:txBody>
                  <a:tcPr marL="0" marR="0" marT="0" marB="0" horzOverflow="overflow">
                    <a:lnL>
                      <a:solidFill>
                        <a:srgbClr val="FFFFFF"/>
                      </a:solidFill>
                    </a:lnL>
                    <a:lnR>
                      <a:solidFill>
                        <a:srgbClr val="FFFFFF"/>
                      </a:solidFill>
                    </a:lnR>
                    <a:lnT>
                      <a:solidFill>
                        <a:srgbClr val="FFFFFF"/>
                      </a:solidFill>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400">
                          <a:sym typeface="Arial"/>
                        </a:defRPr>
                      </a:pPr>
                      <a:endParaRPr sz="2000" b="0" i="0" u="none" strike="noStrike" cap="none" spc="0" baseline="0" dirty="0">
                        <a:solidFill>
                          <a:srgbClr val="706F6F"/>
                        </a:solidFill>
                        <a:uFillTx/>
                        <a:latin typeface="Poppins"/>
                        <a:cs typeface="Poppins"/>
                        <a:sym typeface="Poppins Medium"/>
                      </a:endParaRPr>
                    </a:p>
                  </a:txBody>
                  <a:tcPr marL="0" marR="0" marT="0" marB="0" horzOverflow="overflow">
                    <a:lnL>
                      <a:solidFill>
                        <a:srgbClr val="FFFFFF"/>
                      </a:solidFill>
                    </a:lnL>
                    <a:lnR>
                      <a:solidFill>
                        <a:srgbClr val="FFFFFF"/>
                      </a:solidFill>
                    </a:lnR>
                    <a:lnT>
                      <a:solidFill>
                        <a:srgbClr val="FFFFFF"/>
                      </a:solidFill>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23:59</a:t>
                      </a:r>
                      <a:endParaRPr sz="2000" dirty="0">
                        <a:solidFill>
                          <a:srgbClr val="706F6F"/>
                        </a:solidFill>
                        <a:latin typeface="Poppins"/>
                        <a:ea typeface="Poppins"/>
                        <a:cs typeface="Poppins"/>
                        <a:sym typeface="Poppins"/>
                      </a:endParaRPr>
                    </a:p>
                  </a:txBody>
                  <a:tcPr marL="0" marR="0" marT="0" marB="0" horzOverflow="overflow">
                    <a:lnL>
                      <a:solidFill>
                        <a:srgbClr val="FFFFFF"/>
                      </a:solidFill>
                    </a:lnL>
                    <a:lnR>
                      <a:solidFill>
                        <a:srgbClr val="FFFFFF"/>
                      </a:solidFill>
                    </a:lnR>
                    <a:lnT>
                      <a:solidFill>
                        <a:srgbClr val="FFFFFF"/>
                      </a:solidFill>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58664">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dom. 2</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i="1">
                          <a:solidFill>
                            <a:srgbClr val="706F6F"/>
                          </a:solidFill>
                          <a:latin typeface="Poppins"/>
                          <a:ea typeface="Poppins"/>
                          <a:cs typeface="Poppins"/>
                          <a:sym typeface="Poppins"/>
                        </a:rPr>
                        <a:t>En el mar</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endParaRPr sz="2000" dirty="0">
                        <a:solidFill>
                          <a:srgbClr val="706F6F"/>
                        </a:solidFill>
                        <a:latin typeface="Poppins"/>
                        <a:ea typeface="Poppins"/>
                        <a:cs typeface="Poppins"/>
                        <a:sym typeface="Poppins"/>
                      </a:endParaRP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endParaRPr sz="2000" dirty="0">
                        <a:solidFill>
                          <a:srgbClr val="706F6F"/>
                        </a:solidFill>
                        <a:latin typeface="Poppins"/>
                        <a:ea typeface="Poppins"/>
                        <a:cs typeface="Poppins"/>
                        <a:sym typeface="Poppins"/>
                      </a:endParaRP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00742">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lun. 3</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900" b="1">
                          <a:solidFill>
                            <a:srgbClr val="706F6F"/>
                          </a:solidFill>
                          <a:latin typeface="Poppins"/>
                          <a:ea typeface="Poppins"/>
                          <a:cs typeface="Poppins"/>
                          <a:sym typeface="Poppins"/>
                        </a:defRPr>
                      </a:pPr>
                      <a:r>
                        <a:rPr lang="es-ar" sz="2000"/>
                        <a:t>Mascate</a:t>
                      </a:r>
                      <a:r>
                        <a:rPr lang="es-ar" sz="2000" b="0"/>
                        <a:t> (Omán)</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07:00</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endParaRPr sz="2000" dirty="0">
                        <a:solidFill>
                          <a:srgbClr val="706F6F"/>
                        </a:solidFill>
                        <a:latin typeface="Poppins"/>
                        <a:ea typeface="Poppins"/>
                        <a:cs typeface="Poppins"/>
                        <a:sym typeface="Poppins"/>
                      </a:endParaRP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32464">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mar. 4</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900" b="1">
                          <a:solidFill>
                            <a:srgbClr val="706F6F"/>
                          </a:solidFill>
                          <a:latin typeface="Poppins"/>
                          <a:ea typeface="Poppins"/>
                          <a:cs typeface="Poppins"/>
                          <a:sym typeface="Poppins"/>
                        </a:defRPr>
                      </a:pPr>
                      <a:r>
                        <a:rPr lang="es-ar" sz="2000"/>
                        <a:t>Mascate</a:t>
                      </a:r>
                      <a:r>
                        <a:rPr lang="es-ar" sz="2000" b="0"/>
                        <a:t> (Omán)</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endParaRPr sz="2000" dirty="0">
                        <a:solidFill>
                          <a:srgbClr val="706F6F"/>
                        </a:solidFill>
                        <a:latin typeface="Poppins"/>
                        <a:ea typeface="Poppins"/>
                        <a:cs typeface="Poppins"/>
                        <a:sym typeface="Poppins"/>
                      </a:endParaRP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17:00</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32485">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miérc. 5</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marL="0" algn="l" rtl="0">
                        <a:defRPr sz="1800"/>
                      </a:pPr>
                      <a:r>
                        <a:rPr lang="es-ar" sz="2000" b="1">
                          <a:solidFill>
                            <a:srgbClr val="706F6F"/>
                          </a:solidFill>
                          <a:latin typeface="Poppins"/>
                          <a:ea typeface="Poppins"/>
                          <a:cs typeface="Poppins"/>
                          <a:sym typeface="Poppins"/>
                        </a:rPr>
                        <a:t>Abu Dhabi</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marL="0" marR="0" lvl="0" indent="0" algn="l" defTabSz="914400" rtl="0" eaLnBrk="1" fontAlgn="auto" latinLnBrk="0" hangingPunct="1">
                        <a:lnSpc>
                          <a:spcPct val="100000"/>
                        </a:lnSpc>
                        <a:spcBef>
                          <a:spcPts val="0"/>
                        </a:spcBef>
                        <a:spcAft>
                          <a:spcPts val="0"/>
                        </a:spcAft>
                        <a:buClrTx/>
                        <a:buSzTx/>
                        <a:buFontTx/>
                        <a:buNone/>
                        <a:tabLst/>
                        <a:defRPr sz="1400">
                          <a:sym typeface="Arial"/>
                        </a:defRPr>
                      </a:pPr>
                      <a:r>
                        <a:rPr lang="es-ar" sz="2000">
                          <a:solidFill>
                            <a:srgbClr val="706F6F"/>
                          </a:solidFill>
                          <a:latin typeface="Poppins"/>
                          <a:ea typeface="Poppins"/>
                          <a:cs typeface="Poppins"/>
                          <a:sym typeface="Poppins"/>
                        </a:rPr>
                        <a:t>18:30</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400">
                          <a:sym typeface="Arial"/>
                        </a:defRPr>
                      </a:pPr>
                      <a:endParaRPr sz="2000"/>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58664">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juev. 6</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marL="0" algn="l" rtl="0">
                        <a:defRPr sz="1800"/>
                      </a:pPr>
                      <a:r>
                        <a:rPr lang="es-ar" sz="2000" b="1">
                          <a:solidFill>
                            <a:srgbClr val="706F6F"/>
                          </a:solidFill>
                          <a:latin typeface="Poppins"/>
                          <a:ea typeface="Poppins"/>
                          <a:cs typeface="Poppins"/>
                          <a:sym typeface="Poppins"/>
                        </a:rPr>
                        <a:t>Abu Dhabi</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endParaRPr sz="2000" dirty="0">
                        <a:solidFill>
                          <a:srgbClr val="706F6F"/>
                        </a:solidFill>
                        <a:latin typeface="Poppins"/>
                        <a:ea typeface="Poppins"/>
                        <a:cs typeface="Poppins"/>
                        <a:sym typeface="Poppins"/>
                      </a:endParaRP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20:00</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32464">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vier. 7</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marL="0" algn="l" rtl="0">
                        <a:defRPr sz="1800"/>
                      </a:pPr>
                      <a:r>
                        <a:rPr lang="es-ar" sz="2000" b="1">
                          <a:solidFill>
                            <a:srgbClr val="706F6F"/>
                          </a:solidFill>
                          <a:latin typeface="Poppins"/>
                          <a:ea typeface="Poppins"/>
                          <a:cs typeface="Poppins"/>
                          <a:sym typeface="Poppins"/>
                        </a:rPr>
                        <a:t>Dubái </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05:00</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endParaRPr sz="2000" dirty="0">
                        <a:solidFill>
                          <a:srgbClr val="706F6F"/>
                        </a:solidFill>
                        <a:latin typeface="Poppins"/>
                        <a:ea typeface="Poppins"/>
                        <a:cs typeface="Poppins"/>
                        <a:sym typeface="Poppins"/>
                      </a:endParaRP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432485">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r>
                        <a:rPr lang="es-ar" sz="2000">
                          <a:solidFill>
                            <a:srgbClr val="706F6F"/>
                          </a:solidFill>
                          <a:latin typeface="Poppins"/>
                          <a:ea typeface="Poppins"/>
                          <a:cs typeface="Poppins"/>
                          <a:sym typeface="Poppins"/>
                        </a:rPr>
                        <a:t>sáb. 8</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marL="0" algn="l" rtl="0">
                        <a:defRPr sz="1800"/>
                      </a:pPr>
                      <a:r>
                        <a:rPr lang="es-ar" sz="2000" b="1">
                          <a:solidFill>
                            <a:srgbClr val="706F6F"/>
                          </a:solidFill>
                          <a:latin typeface="Poppins"/>
                          <a:ea typeface="Poppins"/>
                          <a:cs typeface="Poppins"/>
                          <a:sym typeface="Poppins"/>
                        </a:rPr>
                        <a:t>Dubái </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algn="l" rtl="0">
                        <a:defRPr sz="1800"/>
                      </a:pPr>
                      <a:endParaRPr sz="2000" dirty="0">
                        <a:solidFill>
                          <a:srgbClr val="706F6F"/>
                        </a:solidFill>
                        <a:latin typeface="Poppins"/>
                        <a:ea typeface="Poppins"/>
                        <a:cs typeface="Poppins"/>
                        <a:sym typeface="Poppins"/>
                      </a:endParaRP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Helvetica"/>
                          <a:ea typeface="Helvetica"/>
                          <a:cs typeface="Helvetica"/>
                        </a:defRPr>
                      </a:lvl1pPr>
                      <a:lvl2pPr marL="457200">
                        <a:defRPr>
                          <a:solidFill>
                            <a:schemeClr val="tx1"/>
                          </a:solidFill>
                          <a:latin typeface="Helvetica"/>
                          <a:ea typeface="Helvetica"/>
                          <a:cs typeface="Helvetica"/>
                        </a:defRPr>
                      </a:lvl2pPr>
                      <a:lvl3pPr marL="914400">
                        <a:defRPr>
                          <a:solidFill>
                            <a:schemeClr val="tx1"/>
                          </a:solidFill>
                          <a:latin typeface="Helvetica"/>
                          <a:ea typeface="Helvetica"/>
                          <a:cs typeface="Helvetica"/>
                        </a:defRPr>
                      </a:lvl3pPr>
                      <a:lvl4pPr marL="1371600">
                        <a:defRPr>
                          <a:solidFill>
                            <a:schemeClr val="tx1"/>
                          </a:solidFill>
                          <a:latin typeface="Helvetica"/>
                          <a:ea typeface="Helvetica"/>
                          <a:cs typeface="Helvetica"/>
                        </a:defRPr>
                      </a:lvl4pPr>
                      <a:lvl5pPr marL="1828800">
                        <a:defRPr>
                          <a:solidFill>
                            <a:schemeClr val="tx1"/>
                          </a:solidFill>
                          <a:latin typeface="Helvetica"/>
                          <a:ea typeface="Helvetica"/>
                          <a:cs typeface="Helvetica"/>
                        </a:defRPr>
                      </a:lvl5pPr>
                      <a:lvl6pPr marL="2286000">
                        <a:defRPr>
                          <a:solidFill>
                            <a:schemeClr val="tx1"/>
                          </a:solidFill>
                          <a:latin typeface="Helvetica"/>
                          <a:ea typeface="Helvetica"/>
                          <a:cs typeface="Helvetica"/>
                        </a:defRPr>
                      </a:lvl6pPr>
                      <a:lvl7pPr marL="2743200">
                        <a:defRPr>
                          <a:solidFill>
                            <a:schemeClr val="tx1"/>
                          </a:solidFill>
                          <a:latin typeface="Helvetica"/>
                          <a:ea typeface="Helvetica"/>
                          <a:cs typeface="Helvetica"/>
                        </a:defRPr>
                      </a:lvl7pPr>
                      <a:lvl8pPr marL="3200400">
                        <a:defRPr>
                          <a:solidFill>
                            <a:schemeClr val="tx1"/>
                          </a:solidFill>
                          <a:latin typeface="Helvetica"/>
                          <a:ea typeface="Helvetica"/>
                          <a:cs typeface="Helvetica"/>
                        </a:defRPr>
                      </a:lvl8pPr>
                      <a:lvl9pPr marL="3657600">
                        <a:defRPr>
                          <a:solidFill>
                            <a:schemeClr val="tx1"/>
                          </a:solidFill>
                          <a:latin typeface="Helvetica"/>
                          <a:ea typeface="Helvetica"/>
                          <a:cs typeface="Helvetica"/>
                        </a:defRPr>
                      </a:lvl9pPr>
                    </a:lstStyle>
                    <a:p>
                      <a:pPr marL="0" marR="0" lvl="0" indent="0" algn="l" defTabSz="914400" rtl="0" eaLnBrk="1" fontAlgn="auto" latinLnBrk="0" hangingPunct="1">
                        <a:lnSpc>
                          <a:spcPct val="100000"/>
                        </a:lnSpc>
                        <a:spcBef>
                          <a:spcPts val="0"/>
                        </a:spcBef>
                        <a:spcAft>
                          <a:spcPts val="0"/>
                        </a:spcAft>
                        <a:buClrTx/>
                        <a:buSzTx/>
                        <a:buFontTx/>
                        <a:buNone/>
                        <a:tabLst/>
                        <a:defRPr sz="1400">
                          <a:sym typeface="Arial"/>
                        </a:defRPr>
                      </a:pPr>
                      <a:r>
                        <a:rPr lang="es-ar" sz="2000">
                          <a:solidFill>
                            <a:srgbClr val="706F6F"/>
                          </a:solidFill>
                          <a:latin typeface="Poppins"/>
                          <a:ea typeface="Poppins"/>
                          <a:cs typeface="Poppins"/>
                          <a:sym typeface="Poppins"/>
                        </a:rPr>
                        <a:t>23:59</a:t>
                      </a:r>
                    </a:p>
                  </a:txBody>
                  <a:tcPr marL="0" marR="0" marT="0" marB="0" horzOverflow="overflow">
                    <a:lnL>
                      <a:solidFill>
                        <a:srgbClr val="FFFFFF"/>
                      </a:solidFill>
                    </a:lnL>
                    <a:lnR>
                      <a:solidFill>
                        <a:srgbClr val="FFFFFF"/>
                      </a:solidFill>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
        <p:nvSpPr>
          <p:cNvPr id="2" name="CuadroTexto 1">
            <a:extLst>
              <a:ext uri="{FF2B5EF4-FFF2-40B4-BE49-F238E27FC236}">
                <a16:creationId xmlns:a16="http://schemas.microsoft.com/office/drawing/2014/main" id="{F07619CA-4CB5-486C-8BBB-DEC7DDDF8254}"/>
              </a:ext>
            </a:extLst>
          </p:cNvPr>
          <p:cNvSpPr txBox="1"/>
          <p:nvPr/>
        </p:nvSpPr>
        <p:spPr>
          <a:xfrm>
            <a:off x="12473534" y="1526668"/>
            <a:ext cx="6749441" cy="2446824"/>
          </a:xfrm>
          <a:prstGeom prst="rect">
            <a:avLst/>
          </a:prstGeom>
          <a:noFill/>
        </p:spPr>
        <p:txBody>
          <a:bodyPr wrap="square" rtlCol="0">
            <a:spAutoFit/>
          </a:bodyPr>
          <a:lstStyle/>
          <a:p>
            <a:pPr algn="just">
              <a:lnSpc>
                <a:spcPct val="150000"/>
              </a:lnSpc>
            </a:pPr>
            <a:r>
              <a:rPr lang="es-AR" dirty="0">
                <a:latin typeface="Poppins" panose="00000500000000000000" pitchFamily="2" charset="0"/>
                <a:cs typeface="Poppins" panose="00000500000000000000" pitchFamily="2" charset="0"/>
              </a:rPr>
              <a:t>Descubra lo mejor de</a:t>
            </a:r>
            <a:r>
              <a:rPr lang="es-AR" b="1" dirty="0">
                <a:latin typeface="Poppins" panose="00000500000000000000" pitchFamily="2" charset="0"/>
                <a:cs typeface="Poppins" panose="00000500000000000000" pitchFamily="2" charset="0"/>
              </a:rPr>
              <a:t> Omán y Emiratos Árabes Unidos </a:t>
            </a:r>
            <a:r>
              <a:rPr lang="es-AR" dirty="0">
                <a:latin typeface="Poppins" panose="00000500000000000000" pitchFamily="2" charset="0"/>
                <a:cs typeface="Poppins" panose="00000500000000000000" pitchFamily="2" charset="0"/>
              </a:rPr>
              <a:t>con una noche en Abu Dhabi y Mascate y 2 días completos en Dubái en el </a:t>
            </a:r>
            <a:r>
              <a:rPr lang="es-AR" b="1" dirty="0">
                <a:latin typeface="Poppins" panose="00000500000000000000" pitchFamily="2" charset="0"/>
                <a:cs typeface="Poppins" panose="00000500000000000000" pitchFamily="2" charset="0"/>
              </a:rPr>
              <a:t>Costa Toscana</a:t>
            </a:r>
            <a:r>
              <a:rPr lang="es-AR" dirty="0">
                <a:latin typeface="Poppins" panose="00000500000000000000" pitchFamily="2" charset="0"/>
                <a:cs typeface="Poppins" panose="00000500000000000000" pitchFamily="2" charset="0"/>
              </a:rPr>
              <a:t>, nuestro buque insignia y el más avanzado tecnológicamente de la flota, </a:t>
            </a:r>
            <a:r>
              <a:rPr lang="es-AR" b="1" dirty="0">
                <a:latin typeface="Poppins" panose="00000500000000000000" pitchFamily="2" charset="0"/>
                <a:cs typeface="Poppins" panose="00000500000000000000" pitchFamily="2" charset="0"/>
              </a:rPr>
              <a:t>propulsado mediante gas natural licuado (GNL). </a:t>
            </a:r>
          </a:p>
          <a:p>
            <a:endParaRPr lang="es-A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386"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70A2"/>
          </a:solidFill>
        </p:spPr>
        <p:txBody>
          <a:bodyPr wrap="square" lIns="0" tIns="0" rIns="0" bIns="0" rtlCol="0"/>
          <a:lstStyle/>
          <a:p>
            <a:pPr rtl="0"/>
            <a:endParaRPr/>
          </a:p>
        </p:txBody>
      </p:sp>
      <p:sp>
        <p:nvSpPr>
          <p:cNvPr id="3" name="object 3"/>
          <p:cNvSpPr/>
          <p:nvPr/>
        </p:nvSpPr>
        <p:spPr>
          <a:xfrm>
            <a:off x="9046845" y="7970767"/>
            <a:ext cx="972819" cy="568325"/>
          </a:xfrm>
          <a:custGeom>
            <a:avLst/>
            <a:gdLst/>
            <a:ahLst/>
            <a:cxnLst/>
            <a:rect l="l" t="t" r="r" b="b"/>
            <a:pathLst>
              <a:path w="972820" h="568325">
                <a:moveTo>
                  <a:pt x="530948" y="121094"/>
                </a:moveTo>
                <a:lnTo>
                  <a:pt x="501777" y="86702"/>
                </a:lnTo>
                <a:lnTo>
                  <a:pt x="467487" y="57162"/>
                </a:lnTo>
                <a:lnTo>
                  <a:pt x="428713" y="33096"/>
                </a:lnTo>
                <a:lnTo>
                  <a:pt x="386092" y="15125"/>
                </a:lnTo>
                <a:lnTo>
                  <a:pt x="340271" y="3886"/>
                </a:lnTo>
                <a:lnTo>
                  <a:pt x="291884" y="0"/>
                </a:lnTo>
                <a:lnTo>
                  <a:pt x="244538" y="3721"/>
                </a:lnTo>
                <a:lnTo>
                  <a:pt x="199618" y="14478"/>
                </a:lnTo>
                <a:lnTo>
                  <a:pt x="157746" y="31686"/>
                </a:lnTo>
                <a:lnTo>
                  <a:pt x="119494" y="54775"/>
                </a:lnTo>
                <a:lnTo>
                  <a:pt x="85483" y="83159"/>
                </a:lnTo>
                <a:lnTo>
                  <a:pt x="56311" y="116243"/>
                </a:lnTo>
                <a:lnTo>
                  <a:pt x="32575" y="153441"/>
                </a:lnTo>
                <a:lnTo>
                  <a:pt x="14884" y="194183"/>
                </a:lnTo>
                <a:lnTo>
                  <a:pt x="3822" y="237871"/>
                </a:lnTo>
                <a:lnTo>
                  <a:pt x="0" y="283921"/>
                </a:lnTo>
                <a:lnTo>
                  <a:pt x="3822" y="329971"/>
                </a:lnTo>
                <a:lnTo>
                  <a:pt x="14884" y="373659"/>
                </a:lnTo>
                <a:lnTo>
                  <a:pt x="32575" y="414388"/>
                </a:lnTo>
                <a:lnTo>
                  <a:pt x="56311" y="451586"/>
                </a:lnTo>
                <a:lnTo>
                  <a:pt x="85483" y="484670"/>
                </a:lnTo>
                <a:lnTo>
                  <a:pt x="119494" y="513054"/>
                </a:lnTo>
                <a:lnTo>
                  <a:pt x="157746" y="536143"/>
                </a:lnTo>
                <a:lnTo>
                  <a:pt x="199618" y="553351"/>
                </a:lnTo>
                <a:lnTo>
                  <a:pt x="244538" y="564108"/>
                </a:lnTo>
                <a:lnTo>
                  <a:pt x="291884" y="567829"/>
                </a:lnTo>
                <a:lnTo>
                  <a:pt x="340271" y="563943"/>
                </a:lnTo>
                <a:lnTo>
                  <a:pt x="386092" y="552704"/>
                </a:lnTo>
                <a:lnTo>
                  <a:pt x="428713" y="534733"/>
                </a:lnTo>
                <a:lnTo>
                  <a:pt x="467487" y="510667"/>
                </a:lnTo>
                <a:lnTo>
                  <a:pt x="501777" y="481126"/>
                </a:lnTo>
                <a:lnTo>
                  <a:pt x="530948" y="446735"/>
                </a:lnTo>
                <a:lnTo>
                  <a:pt x="431990" y="379336"/>
                </a:lnTo>
                <a:lnTo>
                  <a:pt x="405193" y="408520"/>
                </a:lnTo>
                <a:lnTo>
                  <a:pt x="372071" y="430911"/>
                </a:lnTo>
                <a:lnTo>
                  <a:pt x="333883" y="445249"/>
                </a:lnTo>
                <a:lnTo>
                  <a:pt x="291884" y="450316"/>
                </a:lnTo>
                <a:lnTo>
                  <a:pt x="246405" y="444373"/>
                </a:lnTo>
                <a:lnTo>
                  <a:pt x="205549" y="427596"/>
                </a:lnTo>
                <a:lnTo>
                  <a:pt x="170929" y="401574"/>
                </a:lnTo>
                <a:lnTo>
                  <a:pt x="144183" y="367893"/>
                </a:lnTo>
                <a:lnTo>
                  <a:pt x="126936" y="328155"/>
                </a:lnTo>
                <a:lnTo>
                  <a:pt x="120827" y="283921"/>
                </a:lnTo>
                <a:lnTo>
                  <a:pt x="126936" y="239687"/>
                </a:lnTo>
                <a:lnTo>
                  <a:pt x="144183" y="199936"/>
                </a:lnTo>
                <a:lnTo>
                  <a:pt x="170929" y="166268"/>
                </a:lnTo>
                <a:lnTo>
                  <a:pt x="205549" y="140246"/>
                </a:lnTo>
                <a:lnTo>
                  <a:pt x="246405" y="123469"/>
                </a:lnTo>
                <a:lnTo>
                  <a:pt x="291884" y="117525"/>
                </a:lnTo>
                <a:lnTo>
                  <a:pt x="333883" y="122580"/>
                </a:lnTo>
                <a:lnTo>
                  <a:pt x="372071" y="136918"/>
                </a:lnTo>
                <a:lnTo>
                  <a:pt x="405193" y="159308"/>
                </a:lnTo>
                <a:lnTo>
                  <a:pt x="431990" y="188493"/>
                </a:lnTo>
                <a:lnTo>
                  <a:pt x="530948" y="121094"/>
                </a:lnTo>
                <a:close/>
              </a:path>
              <a:path w="972820" h="568325">
                <a:moveTo>
                  <a:pt x="972489" y="359727"/>
                </a:moveTo>
                <a:lnTo>
                  <a:pt x="968311" y="318693"/>
                </a:lnTo>
                <a:lnTo>
                  <a:pt x="955840" y="279450"/>
                </a:lnTo>
                <a:lnTo>
                  <a:pt x="936434" y="244525"/>
                </a:lnTo>
                <a:lnTo>
                  <a:pt x="910437" y="213829"/>
                </a:lnTo>
                <a:lnTo>
                  <a:pt x="878928" y="188480"/>
                </a:lnTo>
                <a:lnTo>
                  <a:pt x="865784" y="180721"/>
                </a:lnTo>
                <a:lnTo>
                  <a:pt x="865784" y="359727"/>
                </a:lnTo>
                <a:lnTo>
                  <a:pt x="863752" y="379996"/>
                </a:lnTo>
                <a:lnTo>
                  <a:pt x="848156" y="416788"/>
                </a:lnTo>
                <a:lnTo>
                  <a:pt x="818946" y="445262"/>
                </a:lnTo>
                <a:lnTo>
                  <a:pt x="781278" y="460451"/>
                </a:lnTo>
                <a:lnTo>
                  <a:pt x="760564" y="462419"/>
                </a:lnTo>
                <a:lnTo>
                  <a:pt x="739660" y="460451"/>
                </a:lnTo>
                <a:lnTo>
                  <a:pt x="701700" y="445262"/>
                </a:lnTo>
                <a:lnTo>
                  <a:pt x="672338" y="416763"/>
                </a:lnTo>
                <a:lnTo>
                  <a:pt x="656717" y="379971"/>
                </a:lnTo>
                <a:lnTo>
                  <a:pt x="654697" y="359727"/>
                </a:lnTo>
                <a:lnTo>
                  <a:pt x="656717" y="339547"/>
                </a:lnTo>
                <a:lnTo>
                  <a:pt x="672350" y="302818"/>
                </a:lnTo>
                <a:lnTo>
                  <a:pt x="701725" y="274269"/>
                </a:lnTo>
                <a:lnTo>
                  <a:pt x="739686" y="259029"/>
                </a:lnTo>
                <a:lnTo>
                  <a:pt x="760564" y="257048"/>
                </a:lnTo>
                <a:lnTo>
                  <a:pt x="801484" y="265137"/>
                </a:lnTo>
                <a:lnTo>
                  <a:pt x="834936" y="287172"/>
                </a:lnTo>
                <a:lnTo>
                  <a:pt x="857504" y="319798"/>
                </a:lnTo>
                <a:lnTo>
                  <a:pt x="865784" y="359727"/>
                </a:lnTo>
                <a:lnTo>
                  <a:pt x="865784" y="180721"/>
                </a:lnTo>
                <a:lnTo>
                  <a:pt x="823188" y="162458"/>
                </a:lnTo>
                <a:lnTo>
                  <a:pt x="781850" y="154317"/>
                </a:lnTo>
                <a:lnTo>
                  <a:pt x="760564" y="153301"/>
                </a:lnTo>
                <a:lnTo>
                  <a:pt x="718705" y="157264"/>
                </a:lnTo>
                <a:lnTo>
                  <a:pt x="679056" y="168922"/>
                </a:lnTo>
                <a:lnTo>
                  <a:pt x="642556" y="187909"/>
                </a:lnTo>
                <a:lnTo>
                  <a:pt x="610120" y="213829"/>
                </a:lnTo>
                <a:lnTo>
                  <a:pt x="584085" y="244538"/>
                </a:lnTo>
                <a:lnTo>
                  <a:pt x="564654" y="279450"/>
                </a:lnTo>
                <a:lnTo>
                  <a:pt x="552170" y="318693"/>
                </a:lnTo>
                <a:lnTo>
                  <a:pt x="547992" y="359727"/>
                </a:lnTo>
                <a:lnTo>
                  <a:pt x="552069" y="400380"/>
                </a:lnTo>
                <a:lnTo>
                  <a:pt x="564032" y="438873"/>
                </a:lnTo>
                <a:lnTo>
                  <a:pt x="583514" y="474294"/>
                </a:lnTo>
                <a:lnTo>
                  <a:pt x="610120" y="505764"/>
                </a:lnTo>
                <a:lnTo>
                  <a:pt x="642543" y="531634"/>
                </a:lnTo>
                <a:lnTo>
                  <a:pt x="679030" y="550570"/>
                </a:lnTo>
                <a:lnTo>
                  <a:pt x="718680" y="562203"/>
                </a:lnTo>
                <a:lnTo>
                  <a:pt x="760564" y="566166"/>
                </a:lnTo>
                <a:lnTo>
                  <a:pt x="781862" y="565150"/>
                </a:lnTo>
                <a:lnTo>
                  <a:pt x="823188" y="557034"/>
                </a:lnTo>
                <a:lnTo>
                  <a:pt x="861517" y="541337"/>
                </a:lnTo>
                <a:lnTo>
                  <a:pt x="895261" y="519201"/>
                </a:lnTo>
                <a:lnTo>
                  <a:pt x="937018" y="474268"/>
                </a:lnTo>
                <a:lnTo>
                  <a:pt x="956462" y="438835"/>
                </a:lnTo>
                <a:lnTo>
                  <a:pt x="968413" y="400380"/>
                </a:lnTo>
                <a:lnTo>
                  <a:pt x="972489" y="359727"/>
                </a:lnTo>
                <a:close/>
              </a:path>
            </a:pathLst>
          </a:custGeom>
          <a:solidFill>
            <a:srgbClr val="FFFFFF"/>
          </a:solidFill>
        </p:spPr>
        <p:txBody>
          <a:bodyPr wrap="square" lIns="0" tIns="0" rIns="0" bIns="0" rtlCol="0"/>
          <a:lstStyle/>
          <a:p>
            <a:pPr rtl="0"/>
            <a:endParaRPr/>
          </a:p>
        </p:txBody>
      </p:sp>
      <p:grpSp>
        <p:nvGrpSpPr>
          <p:cNvPr id="4" name="object 4"/>
          <p:cNvGrpSpPr/>
          <p:nvPr/>
        </p:nvGrpSpPr>
        <p:grpSpPr>
          <a:xfrm>
            <a:off x="9652984" y="7173379"/>
            <a:ext cx="1404620" cy="1364615"/>
            <a:chOff x="9652984" y="7173379"/>
            <a:chExt cx="1404620" cy="1364615"/>
          </a:xfrm>
        </p:grpSpPr>
        <p:sp>
          <p:nvSpPr>
            <p:cNvPr id="5" name="object 5"/>
            <p:cNvSpPr/>
            <p:nvPr/>
          </p:nvSpPr>
          <p:spPr>
            <a:xfrm>
              <a:off x="10035476" y="8009006"/>
              <a:ext cx="1022350" cy="528955"/>
            </a:xfrm>
            <a:custGeom>
              <a:avLst/>
              <a:gdLst/>
              <a:ahLst/>
              <a:cxnLst/>
              <a:rect l="l" t="t" r="r" b="b"/>
              <a:pathLst>
                <a:path w="1022350" h="528954">
                  <a:moveTo>
                    <a:pt x="314159" y="398437"/>
                  </a:moveTo>
                  <a:lnTo>
                    <a:pt x="307060" y="360286"/>
                  </a:lnTo>
                  <a:lnTo>
                    <a:pt x="270192" y="316738"/>
                  </a:lnTo>
                  <a:lnTo>
                    <a:pt x="226936" y="291541"/>
                  </a:lnTo>
                  <a:lnTo>
                    <a:pt x="184340" y="272351"/>
                  </a:lnTo>
                  <a:lnTo>
                    <a:pt x="145592" y="255460"/>
                  </a:lnTo>
                  <a:lnTo>
                    <a:pt x="135928" y="249986"/>
                  </a:lnTo>
                  <a:lnTo>
                    <a:pt x="129387" y="243801"/>
                  </a:lnTo>
                  <a:lnTo>
                    <a:pt x="126149" y="237109"/>
                  </a:lnTo>
                  <a:lnTo>
                    <a:pt x="126352" y="230149"/>
                  </a:lnTo>
                  <a:lnTo>
                    <a:pt x="131864" y="221310"/>
                  </a:lnTo>
                  <a:lnTo>
                    <a:pt x="142532" y="213956"/>
                  </a:lnTo>
                  <a:lnTo>
                    <a:pt x="157378" y="209384"/>
                  </a:lnTo>
                  <a:lnTo>
                    <a:pt x="175475" y="208838"/>
                  </a:lnTo>
                  <a:lnTo>
                    <a:pt x="188290" y="210845"/>
                  </a:lnTo>
                  <a:lnTo>
                    <a:pt x="200088" y="214909"/>
                  </a:lnTo>
                  <a:lnTo>
                    <a:pt x="211950" y="222135"/>
                  </a:lnTo>
                  <a:lnTo>
                    <a:pt x="224929" y="233616"/>
                  </a:lnTo>
                  <a:lnTo>
                    <a:pt x="233781" y="244894"/>
                  </a:lnTo>
                  <a:lnTo>
                    <a:pt x="302742" y="188569"/>
                  </a:lnTo>
                  <a:lnTo>
                    <a:pt x="248958" y="135280"/>
                  </a:lnTo>
                  <a:lnTo>
                    <a:pt x="209321" y="120408"/>
                  </a:lnTo>
                  <a:lnTo>
                    <a:pt x="165354" y="115062"/>
                  </a:lnTo>
                  <a:lnTo>
                    <a:pt x="137731" y="117182"/>
                  </a:lnTo>
                  <a:lnTo>
                    <a:pt x="86487" y="133362"/>
                  </a:lnTo>
                  <a:lnTo>
                    <a:pt x="54597" y="155181"/>
                  </a:lnTo>
                  <a:lnTo>
                    <a:pt x="26200" y="196049"/>
                  </a:lnTo>
                  <a:lnTo>
                    <a:pt x="19151" y="234086"/>
                  </a:lnTo>
                  <a:lnTo>
                    <a:pt x="19837" y="246189"/>
                  </a:lnTo>
                  <a:lnTo>
                    <a:pt x="35255" y="288671"/>
                  </a:lnTo>
                  <a:lnTo>
                    <a:pt x="67564" y="321691"/>
                  </a:lnTo>
                  <a:lnTo>
                    <a:pt x="101688" y="342011"/>
                  </a:lnTo>
                  <a:lnTo>
                    <a:pt x="171945" y="371932"/>
                  </a:lnTo>
                  <a:lnTo>
                    <a:pt x="187045" y="378879"/>
                  </a:lnTo>
                  <a:lnTo>
                    <a:pt x="198374" y="385927"/>
                  </a:lnTo>
                  <a:lnTo>
                    <a:pt x="205422" y="393674"/>
                  </a:lnTo>
                  <a:lnTo>
                    <a:pt x="206895" y="396240"/>
                  </a:lnTo>
                  <a:lnTo>
                    <a:pt x="207848" y="400697"/>
                  </a:lnTo>
                  <a:lnTo>
                    <a:pt x="207352" y="409486"/>
                  </a:lnTo>
                  <a:lnTo>
                    <a:pt x="163880" y="432117"/>
                  </a:lnTo>
                  <a:lnTo>
                    <a:pt x="148094" y="432625"/>
                  </a:lnTo>
                  <a:lnTo>
                    <a:pt x="122529" y="427837"/>
                  </a:lnTo>
                  <a:lnTo>
                    <a:pt x="98691" y="417423"/>
                  </a:lnTo>
                  <a:lnTo>
                    <a:pt x="78435" y="402475"/>
                  </a:lnTo>
                  <a:lnTo>
                    <a:pt x="62471" y="382511"/>
                  </a:lnTo>
                  <a:lnTo>
                    <a:pt x="60248" y="379399"/>
                  </a:lnTo>
                  <a:lnTo>
                    <a:pt x="0" y="447484"/>
                  </a:lnTo>
                  <a:lnTo>
                    <a:pt x="23622" y="479272"/>
                  </a:lnTo>
                  <a:lnTo>
                    <a:pt x="57569" y="504101"/>
                  </a:lnTo>
                  <a:lnTo>
                    <a:pt x="103047" y="521855"/>
                  </a:lnTo>
                  <a:lnTo>
                    <a:pt x="152958" y="527926"/>
                  </a:lnTo>
                  <a:lnTo>
                    <a:pt x="184213" y="525627"/>
                  </a:lnTo>
                  <a:lnTo>
                    <a:pt x="241033" y="507847"/>
                  </a:lnTo>
                  <a:lnTo>
                    <a:pt x="276059" y="483717"/>
                  </a:lnTo>
                  <a:lnTo>
                    <a:pt x="300837" y="451942"/>
                  </a:lnTo>
                  <a:lnTo>
                    <a:pt x="313321" y="412521"/>
                  </a:lnTo>
                  <a:lnTo>
                    <a:pt x="314159" y="398437"/>
                  </a:lnTo>
                  <a:close/>
                </a:path>
                <a:path w="1022350" h="528954">
                  <a:moveTo>
                    <a:pt x="584288" y="430847"/>
                  </a:moveTo>
                  <a:lnTo>
                    <a:pt x="546112" y="436359"/>
                  </a:lnTo>
                  <a:lnTo>
                    <a:pt x="535203" y="435991"/>
                  </a:lnTo>
                  <a:lnTo>
                    <a:pt x="503174" y="411937"/>
                  </a:lnTo>
                  <a:lnTo>
                    <a:pt x="500519" y="390258"/>
                  </a:lnTo>
                  <a:lnTo>
                    <a:pt x="500519" y="194462"/>
                  </a:lnTo>
                  <a:lnTo>
                    <a:pt x="579335" y="194462"/>
                  </a:lnTo>
                  <a:lnTo>
                    <a:pt x="579335" y="105651"/>
                  </a:lnTo>
                  <a:lnTo>
                    <a:pt x="500519" y="105651"/>
                  </a:lnTo>
                  <a:lnTo>
                    <a:pt x="500519" y="0"/>
                  </a:lnTo>
                  <a:lnTo>
                    <a:pt x="402209" y="32181"/>
                  </a:lnTo>
                  <a:lnTo>
                    <a:pt x="400875" y="105994"/>
                  </a:lnTo>
                  <a:lnTo>
                    <a:pt x="340829" y="105943"/>
                  </a:lnTo>
                  <a:lnTo>
                    <a:pt x="340829" y="194462"/>
                  </a:lnTo>
                  <a:lnTo>
                    <a:pt x="393369" y="194462"/>
                  </a:lnTo>
                  <a:lnTo>
                    <a:pt x="393369" y="390220"/>
                  </a:lnTo>
                  <a:lnTo>
                    <a:pt x="395020" y="419036"/>
                  </a:lnTo>
                  <a:lnTo>
                    <a:pt x="408152" y="467169"/>
                  </a:lnTo>
                  <a:lnTo>
                    <a:pt x="434263" y="502119"/>
                  </a:lnTo>
                  <a:lnTo>
                    <a:pt x="472782" y="522947"/>
                  </a:lnTo>
                  <a:lnTo>
                    <a:pt x="507466" y="528840"/>
                  </a:lnTo>
                  <a:lnTo>
                    <a:pt x="513359" y="528840"/>
                  </a:lnTo>
                  <a:lnTo>
                    <a:pt x="536892" y="527634"/>
                  </a:lnTo>
                  <a:lnTo>
                    <a:pt x="558596" y="524954"/>
                  </a:lnTo>
                  <a:lnTo>
                    <a:pt x="574827" y="522198"/>
                  </a:lnTo>
                  <a:lnTo>
                    <a:pt x="584288" y="520280"/>
                  </a:lnTo>
                  <a:lnTo>
                    <a:pt x="584288" y="430847"/>
                  </a:lnTo>
                  <a:close/>
                </a:path>
                <a:path w="1022350" h="528954">
                  <a:moveTo>
                    <a:pt x="1021765" y="107391"/>
                  </a:moveTo>
                  <a:lnTo>
                    <a:pt x="928763" y="135966"/>
                  </a:lnTo>
                  <a:lnTo>
                    <a:pt x="926236" y="153911"/>
                  </a:lnTo>
                  <a:lnTo>
                    <a:pt x="917752" y="147878"/>
                  </a:lnTo>
                  <a:lnTo>
                    <a:pt x="917752" y="321500"/>
                  </a:lnTo>
                  <a:lnTo>
                    <a:pt x="917714" y="325043"/>
                  </a:lnTo>
                  <a:lnTo>
                    <a:pt x="906500" y="367868"/>
                  </a:lnTo>
                  <a:lnTo>
                    <a:pt x="867765" y="408965"/>
                  </a:lnTo>
                  <a:lnTo>
                    <a:pt x="831951" y="422427"/>
                  </a:lnTo>
                  <a:lnTo>
                    <a:pt x="812546" y="424167"/>
                  </a:lnTo>
                  <a:lnTo>
                    <a:pt x="791629" y="422211"/>
                  </a:lnTo>
                  <a:lnTo>
                    <a:pt x="753668" y="407035"/>
                  </a:lnTo>
                  <a:lnTo>
                    <a:pt x="724319" y="378548"/>
                  </a:lnTo>
                  <a:lnTo>
                    <a:pt x="708698" y="341757"/>
                  </a:lnTo>
                  <a:lnTo>
                    <a:pt x="706666" y="321500"/>
                  </a:lnTo>
                  <a:lnTo>
                    <a:pt x="708698" y="301307"/>
                  </a:lnTo>
                  <a:lnTo>
                    <a:pt x="724319" y="264579"/>
                  </a:lnTo>
                  <a:lnTo>
                    <a:pt x="753694" y="236029"/>
                  </a:lnTo>
                  <a:lnTo>
                    <a:pt x="791654" y="220789"/>
                  </a:lnTo>
                  <a:lnTo>
                    <a:pt x="853452" y="226898"/>
                  </a:lnTo>
                  <a:lnTo>
                    <a:pt x="886904" y="248932"/>
                  </a:lnTo>
                  <a:lnTo>
                    <a:pt x="909472" y="281571"/>
                  </a:lnTo>
                  <a:lnTo>
                    <a:pt x="917752" y="321500"/>
                  </a:lnTo>
                  <a:lnTo>
                    <a:pt x="917752" y="147878"/>
                  </a:lnTo>
                  <a:lnTo>
                    <a:pt x="910501" y="142709"/>
                  </a:lnTo>
                  <a:lnTo>
                    <a:pt x="885913" y="129933"/>
                  </a:lnTo>
                  <a:lnTo>
                    <a:pt x="851611" y="119443"/>
                  </a:lnTo>
                  <a:lnTo>
                    <a:pt x="806729" y="115074"/>
                  </a:lnTo>
                  <a:lnTo>
                    <a:pt x="783704" y="117030"/>
                  </a:lnTo>
                  <a:lnTo>
                    <a:pt x="735660" y="129349"/>
                  </a:lnTo>
                  <a:lnTo>
                    <a:pt x="691324" y="151879"/>
                  </a:lnTo>
                  <a:lnTo>
                    <a:pt x="649058" y="189496"/>
                  </a:lnTo>
                  <a:lnTo>
                    <a:pt x="618236" y="237642"/>
                  </a:lnTo>
                  <a:lnTo>
                    <a:pt x="602030" y="292658"/>
                  </a:lnTo>
                  <a:lnTo>
                    <a:pt x="599960" y="321500"/>
                  </a:lnTo>
                  <a:lnTo>
                    <a:pt x="601027" y="342417"/>
                  </a:lnTo>
                  <a:lnTo>
                    <a:pt x="609498" y="383019"/>
                  </a:lnTo>
                  <a:lnTo>
                    <a:pt x="625868" y="420674"/>
                  </a:lnTo>
                  <a:lnTo>
                    <a:pt x="648970" y="453745"/>
                  </a:lnTo>
                  <a:lnTo>
                    <a:pt x="695096" y="494017"/>
                  </a:lnTo>
                  <a:lnTo>
                    <a:pt x="731164" y="512622"/>
                  </a:lnTo>
                  <a:lnTo>
                    <a:pt x="770255" y="524040"/>
                  </a:lnTo>
                  <a:lnTo>
                    <a:pt x="811479" y="527926"/>
                  </a:lnTo>
                  <a:lnTo>
                    <a:pt x="812546" y="527926"/>
                  </a:lnTo>
                  <a:lnTo>
                    <a:pt x="834644" y="525983"/>
                  </a:lnTo>
                  <a:lnTo>
                    <a:pt x="863650" y="519430"/>
                  </a:lnTo>
                  <a:lnTo>
                    <a:pt x="895477" y="506895"/>
                  </a:lnTo>
                  <a:lnTo>
                    <a:pt x="926033" y="486994"/>
                  </a:lnTo>
                  <a:lnTo>
                    <a:pt x="926706" y="525894"/>
                  </a:lnTo>
                  <a:lnTo>
                    <a:pt x="1021765" y="525894"/>
                  </a:lnTo>
                  <a:lnTo>
                    <a:pt x="1021765" y="486994"/>
                  </a:lnTo>
                  <a:lnTo>
                    <a:pt x="1021765" y="424167"/>
                  </a:lnTo>
                  <a:lnTo>
                    <a:pt x="1021765" y="218821"/>
                  </a:lnTo>
                  <a:lnTo>
                    <a:pt x="1021765" y="153911"/>
                  </a:lnTo>
                  <a:lnTo>
                    <a:pt x="1021765" y="107391"/>
                  </a:lnTo>
                  <a:close/>
                </a:path>
              </a:pathLst>
            </a:custGeom>
            <a:solidFill>
              <a:srgbClr val="FFFFFF"/>
            </a:solidFill>
          </p:spPr>
          <p:txBody>
            <a:bodyPr wrap="square" lIns="0" tIns="0" rIns="0" bIns="0" rtlCol="0"/>
            <a:lstStyle/>
            <a:p>
              <a:pPr rtl="0"/>
              <a:endParaRPr/>
            </a:p>
          </p:txBody>
        </p:sp>
        <p:sp>
          <p:nvSpPr>
            <p:cNvPr id="6" name="object 6"/>
            <p:cNvSpPr/>
            <p:nvPr/>
          </p:nvSpPr>
          <p:spPr>
            <a:xfrm>
              <a:off x="9693594" y="7726538"/>
              <a:ext cx="757555" cy="300355"/>
            </a:xfrm>
            <a:custGeom>
              <a:avLst/>
              <a:gdLst/>
              <a:ahLst/>
              <a:cxnLst/>
              <a:rect l="l" t="t" r="r" b="b"/>
              <a:pathLst>
                <a:path w="757554" h="300354">
                  <a:moveTo>
                    <a:pt x="583699" y="0"/>
                  </a:moveTo>
                  <a:lnTo>
                    <a:pt x="553228" y="44504"/>
                  </a:lnTo>
                  <a:lnTo>
                    <a:pt x="518730" y="80988"/>
                  </a:lnTo>
                  <a:lnTo>
                    <a:pt x="480090" y="109878"/>
                  </a:lnTo>
                  <a:lnTo>
                    <a:pt x="437192" y="131603"/>
                  </a:lnTo>
                  <a:lnTo>
                    <a:pt x="389922" y="146591"/>
                  </a:lnTo>
                  <a:lnTo>
                    <a:pt x="338164" y="155270"/>
                  </a:lnTo>
                  <a:lnTo>
                    <a:pt x="281802" y="158068"/>
                  </a:lnTo>
                  <a:lnTo>
                    <a:pt x="226078" y="154742"/>
                  </a:lnTo>
                  <a:lnTo>
                    <a:pt x="173018" y="145093"/>
                  </a:lnTo>
                  <a:lnTo>
                    <a:pt x="123251" y="129615"/>
                  </a:lnTo>
                  <a:lnTo>
                    <a:pt x="77406" y="108801"/>
                  </a:lnTo>
                  <a:lnTo>
                    <a:pt x="36113" y="83144"/>
                  </a:lnTo>
                  <a:lnTo>
                    <a:pt x="0" y="53139"/>
                  </a:lnTo>
                  <a:lnTo>
                    <a:pt x="23324" y="95518"/>
                  </a:lnTo>
                  <a:lnTo>
                    <a:pt x="51239" y="134874"/>
                  </a:lnTo>
                  <a:lnTo>
                    <a:pt x="83394" y="170870"/>
                  </a:lnTo>
                  <a:lnTo>
                    <a:pt x="119443" y="203165"/>
                  </a:lnTo>
                  <a:lnTo>
                    <a:pt x="159038" y="231422"/>
                  </a:lnTo>
                  <a:lnTo>
                    <a:pt x="201831" y="255301"/>
                  </a:lnTo>
                  <a:lnTo>
                    <a:pt x="247474" y="274463"/>
                  </a:lnTo>
                  <a:lnTo>
                    <a:pt x="295620" y="288570"/>
                  </a:lnTo>
                  <a:lnTo>
                    <a:pt x="345921" y="297283"/>
                  </a:lnTo>
                  <a:lnTo>
                    <a:pt x="398029" y="300263"/>
                  </a:lnTo>
                  <a:lnTo>
                    <a:pt x="446896" y="297645"/>
                  </a:lnTo>
                  <a:lnTo>
                    <a:pt x="494196" y="289977"/>
                  </a:lnTo>
                  <a:lnTo>
                    <a:pt x="539643" y="277538"/>
                  </a:lnTo>
                  <a:lnTo>
                    <a:pt x="582951" y="260606"/>
                  </a:lnTo>
                  <a:lnTo>
                    <a:pt x="623835" y="239459"/>
                  </a:lnTo>
                  <a:lnTo>
                    <a:pt x="662009" y="214377"/>
                  </a:lnTo>
                  <a:lnTo>
                    <a:pt x="697187" y="185637"/>
                  </a:lnTo>
                  <a:lnTo>
                    <a:pt x="729083" y="153518"/>
                  </a:lnTo>
                  <a:lnTo>
                    <a:pt x="757411" y="118300"/>
                  </a:lnTo>
                  <a:lnTo>
                    <a:pt x="583699" y="0"/>
                  </a:lnTo>
                  <a:close/>
                </a:path>
              </a:pathLst>
            </a:custGeom>
            <a:solidFill>
              <a:srgbClr val="F9B004"/>
            </a:solidFill>
          </p:spPr>
          <p:txBody>
            <a:bodyPr wrap="square" lIns="0" tIns="0" rIns="0" bIns="0" rtlCol="0"/>
            <a:lstStyle/>
            <a:p>
              <a:pPr rtl="0"/>
              <a:endParaRPr/>
            </a:p>
          </p:txBody>
        </p:sp>
        <p:sp>
          <p:nvSpPr>
            <p:cNvPr id="7" name="object 7"/>
            <p:cNvSpPr/>
            <p:nvPr/>
          </p:nvSpPr>
          <p:spPr>
            <a:xfrm>
              <a:off x="9652984" y="7173379"/>
              <a:ext cx="798195" cy="671830"/>
            </a:xfrm>
            <a:custGeom>
              <a:avLst/>
              <a:gdLst/>
              <a:ahLst/>
              <a:cxnLst/>
              <a:rect l="l" t="t" r="r" b="b"/>
              <a:pathLst>
                <a:path w="798195" h="671829">
                  <a:moveTo>
                    <a:pt x="438646" y="0"/>
                  </a:moveTo>
                  <a:lnTo>
                    <a:pt x="390847" y="2503"/>
                  </a:lnTo>
                  <a:lnTo>
                    <a:pt x="344539" y="9840"/>
                  </a:lnTo>
                  <a:lnTo>
                    <a:pt x="299990" y="21751"/>
                  </a:lnTo>
                  <a:lnTo>
                    <a:pt x="257468" y="37974"/>
                  </a:lnTo>
                  <a:lnTo>
                    <a:pt x="217238" y="58251"/>
                  </a:lnTo>
                  <a:lnTo>
                    <a:pt x="179570" y="82320"/>
                  </a:lnTo>
                  <a:lnTo>
                    <a:pt x="144730" y="109922"/>
                  </a:lnTo>
                  <a:lnTo>
                    <a:pt x="112987" y="140795"/>
                  </a:lnTo>
                  <a:lnTo>
                    <a:pt x="84607" y="174681"/>
                  </a:lnTo>
                  <a:lnTo>
                    <a:pt x="59859" y="211317"/>
                  </a:lnTo>
                  <a:lnTo>
                    <a:pt x="39009" y="250446"/>
                  </a:lnTo>
                  <a:lnTo>
                    <a:pt x="22325" y="291805"/>
                  </a:lnTo>
                  <a:lnTo>
                    <a:pt x="10076" y="335135"/>
                  </a:lnTo>
                  <a:lnTo>
                    <a:pt x="2527" y="380176"/>
                  </a:lnTo>
                  <a:lnTo>
                    <a:pt x="0" y="426667"/>
                  </a:lnTo>
                  <a:lnTo>
                    <a:pt x="4219" y="466363"/>
                  </a:lnTo>
                  <a:lnTo>
                    <a:pt x="16437" y="504020"/>
                  </a:lnTo>
                  <a:lnTo>
                    <a:pt x="35987" y="539135"/>
                  </a:lnTo>
                  <a:lnTo>
                    <a:pt x="62208" y="571203"/>
                  </a:lnTo>
                  <a:lnTo>
                    <a:pt x="94434" y="599719"/>
                  </a:lnTo>
                  <a:lnTo>
                    <a:pt x="132002" y="624182"/>
                  </a:lnTo>
                  <a:lnTo>
                    <a:pt x="174248" y="644085"/>
                  </a:lnTo>
                  <a:lnTo>
                    <a:pt x="220509" y="658926"/>
                  </a:lnTo>
                  <a:lnTo>
                    <a:pt x="270121" y="668200"/>
                  </a:lnTo>
                  <a:lnTo>
                    <a:pt x="322419" y="671403"/>
                  </a:lnTo>
                  <a:lnTo>
                    <a:pt x="360812" y="669683"/>
                  </a:lnTo>
                  <a:lnTo>
                    <a:pt x="397870" y="664655"/>
                  </a:lnTo>
                  <a:lnTo>
                    <a:pt x="433337" y="656516"/>
                  </a:lnTo>
                  <a:lnTo>
                    <a:pt x="466959" y="645467"/>
                  </a:lnTo>
                  <a:lnTo>
                    <a:pt x="459970" y="646211"/>
                  </a:lnTo>
                  <a:lnTo>
                    <a:pt x="452920" y="646744"/>
                  </a:lnTo>
                  <a:lnTo>
                    <a:pt x="445812" y="647066"/>
                  </a:lnTo>
                  <a:lnTo>
                    <a:pt x="438646" y="647174"/>
                  </a:lnTo>
                  <a:lnTo>
                    <a:pt x="392966" y="642695"/>
                  </a:lnTo>
                  <a:lnTo>
                    <a:pt x="350420" y="629849"/>
                  </a:lnTo>
                  <a:lnTo>
                    <a:pt x="311918" y="609523"/>
                  </a:lnTo>
                  <a:lnTo>
                    <a:pt x="278372" y="582603"/>
                  </a:lnTo>
                  <a:lnTo>
                    <a:pt x="250694" y="549976"/>
                  </a:lnTo>
                  <a:lnTo>
                    <a:pt x="229795" y="512527"/>
                  </a:lnTo>
                  <a:lnTo>
                    <a:pt x="216588" y="471142"/>
                  </a:lnTo>
                  <a:lnTo>
                    <a:pt x="211983" y="426709"/>
                  </a:lnTo>
                  <a:lnTo>
                    <a:pt x="216588" y="382279"/>
                  </a:lnTo>
                  <a:lnTo>
                    <a:pt x="229795" y="340896"/>
                  </a:lnTo>
                  <a:lnTo>
                    <a:pt x="250694" y="303447"/>
                  </a:lnTo>
                  <a:lnTo>
                    <a:pt x="278372" y="270818"/>
                  </a:lnTo>
                  <a:lnTo>
                    <a:pt x="311918" y="243897"/>
                  </a:lnTo>
                  <a:lnTo>
                    <a:pt x="350420" y="223570"/>
                  </a:lnTo>
                  <a:lnTo>
                    <a:pt x="392966" y="210724"/>
                  </a:lnTo>
                  <a:lnTo>
                    <a:pt x="438646" y="206245"/>
                  </a:lnTo>
                  <a:lnTo>
                    <a:pt x="494287" y="212944"/>
                  </a:lnTo>
                  <a:lnTo>
                    <a:pt x="544889" y="231945"/>
                  </a:lnTo>
                  <a:lnTo>
                    <a:pt x="588776" y="261603"/>
                  </a:lnTo>
                  <a:lnTo>
                    <a:pt x="624274" y="300273"/>
                  </a:lnTo>
                  <a:lnTo>
                    <a:pt x="798007" y="181942"/>
                  </a:lnTo>
                  <a:lnTo>
                    <a:pt x="769679" y="146729"/>
                  </a:lnTo>
                  <a:lnTo>
                    <a:pt x="737784" y="114615"/>
                  </a:lnTo>
                  <a:lnTo>
                    <a:pt x="702608" y="85879"/>
                  </a:lnTo>
                  <a:lnTo>
                    <a:pt x="664436" y="60800"/>
                  </a:lnTo>
                  <a:lnTo>
                    <a:pt x="623555" y="39655"/>
                  </a:lnTo>
                  <a:lnTo>
                    <a:pt x="580249" y="22724"/>
                  </a:lnTo>
                  <a:lnTo>
                    <a:pt x="534806" y="10285"/>
                  </a:lnTo>
                  <a:lnTo>
                    <a:pt x="487509" y="2617"/>
                  </a:lnTo>
                  <a:lnTo>
                    <a:pt x="438646" y="0"/>
                  </a:lnTo>
                  <a:close/>
                </a:path>
              </a:pathLst>
            </a:custGeom>
            <a:solidFill>
              <a:srgbClr val="FFFFFF"/>
            </a:solidFill>
          </p:spPr>
          <p:txBody>
            <a:bodyPr wrap="square" lIns="0" tIns="0" rIns="0" bIns="0" rtlCol="0"/>
            <a:lstStyle/>
            <a:p>
              <a:pPr rtl="0"/>
              <a:endParaRPr/>
            </a:p>
          </p:txBody>
        </p:sp>
      </p:grpSp>
      <p:sp>
        <p:nvSpPr>
          <p:cNvPr id="8" name="object 8"/>
          <p:cNvSpPr txBox="1">
            <a:spLocks noGrp="1"/>
          </p:cNvSpPr>
          <p:nvPr>
            <p:ph type="title"/>
          </p:nvPr>
        </p:nvSpPr>
        <p:spPr>
          <a:xfrm>
            <a:off x="4946650" y="9236075"/>
            <a:ext cx="10210800" cy="1736309"/>
          </a:xfrm>
          <a:prstGeom prst="rect">
            <a:avLst/>
          </a:prstGeom>
        </p:spPr>
        <p:txBody>
          <a:bodyPr vert="horz" wrap="square" lIns="0" tIns="12065" rIns="0" bIns="0" rtlCol="0">
            <a:spAutoFit/>
          </a:bodyPr>
          <a:lstStyle/>
          <a:p>
            <a:pPr marL="652780" marR="5080" indent="-640715" algn="ctr" rtl="0">
              <a:lnSpc>
                <a:spcPct val="115599"/>
              </a:lnSpc>
              <a:spcBef>
                <a:spcPts val="95"/>
              </a:spcBef>
            </a:pPr>
            <a:br>
              <a:rPr lang="en-US"/>
            </a:br>
            <a:r>
              <a:rPr lang="es-ar"/>
              <a:t>TODOS LOS PAÍSES</a:t>
            </a:r>
            <a:endParaRPr spc="1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425040" y="4798662"/>
            <a:ext cx="4732409" cy="905510"/>
          </a:xfrm>
          <a:prstGeom prst="rect">
            <a:avLst/>
          </a:prstGeom>
        </p:spPr>
        <p:txBody>
          <a:bodyPr vert="horz" wrap="square" lIns="0" tIns="15240" rIns="0" bIns="0" rtlCol="0">
            <a:spAutoFit/>
          </a:bodyPr>
          <a:lstStyle/>
          <a:p>
            <a:pPr marL="12700" rtl="0">
              <a:lnSpc>
                <a:spcPct val="100000"/>
              </a:lnSpc>
              <a:spcBef>
                <a:spcPts val="120"/>
              </a:spcBef>
            </a:pPr>
            <a:r>
              <a:rPr lang="es-ar" b="1"/>
              <a:t>EL PROYECTO</a:t>
            </a:r>
            <a:r>
              <a:rPr lang="es-ar" sz="5750" b="1">
                <a:solidFill>
                  <a:srgbClr val="F9B004"/>
                </a:solidFill>
              </a:rPr>
              <a:t>.</a:t>
            </a:r>
            <a:endParaRPr sz="5750" dirty="0">
              <a:latin typeface="Poppins"/>
              <a:cs typeface="Poppi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615552" y="583051"/>
            <a:ext cx="3035697" cy="307135"/>
          </a:xfrm>
          <a:prstGeom prst="rect">
            <a:avLst/>
          </a:prstGeom>
        </p:spPr>
        <p:txBody>
          <a:bodyPr vert="horz" wrap="square" lIns="0" tIns="17145" rIns="0" bIns="0" rtlCol="0">
            <a:spAutoFit/>
          </a:bodyPr>
          <a:lstStyle/>
          <a:p>
            <a:pPr marL="12700" rtl="0">
              <a:lnSpc>
                <a:spcPct val="100000"/>
              </a:lnSpc>
              <a:spcBef>
                <a:spcPts val="135"/>
              </a:spcBef>
            </a:pPr>
            <a:r>
              <a:rPr lang="es-ar" sz="750" dirty="0">
                <a:solidFill>
                  <a:srgbClr val="6F6F6E"/>
                </a:solidFill>
                <a:latin typeface="Poppins-ExtraLight"/>
                <a:cs typeface="Poppins-ExtraLight"/>
                <a:sym typeface="Poppins-ExtraLight"/>
              </a:rPr>
              <a:t>COSTA CRUCEROS</a:t>
            </a:r>
            <a:endParaRPr sz="750" dirty="0">
              <a:latin typeface="Poppins-ExtraLight"/>
              <a:cs typeface="Poppins-ExtraLight"/>
            </a:endParaRPr>
          </a:p>
          <a:p>
            <a:pPr marL="12700" rtl="0">
              <a:lnSpc>
                <a:spcPct val="100000"/>
              </a:lnSpc>
              <a:spcBef>
                <a:spcPts val="85"/>
              </a:spcBef>
            </a:pPr>
            <a:r>
              <a:rPr lang="es-ar" sz="750" b="1" dirty="0">
                <a:solidFill>
                  <a:srgbClr val="6F6F6E"/>
                </a:solidFill>
                <a:latin typeface="Poppins-ExtraBold"/>
                <a:cs typeface="Poppins-ExtraBold"/>
                <a:sym typeface="Poppins-ExtraBold"/>
              </a:rPr>
              <a:t>CARACTERÍSTICAS PARA RESERVAR CRUISE &amp; GOLF</a:t>
            </a:r>
            <a:r>
              <a:rPr lang="es-ar" sz="1050" b="1" dirty="0">
                <a:solidFill>
                  <a:srgbClr val="F9B004"/>
                </a:solidFill>
                <a:latin typeface="Poppins-ExtraBold"/>
                <a:cs typeface="Poppins-ExtraBold"/>
                <a:sym typeface="Poppins-ExtraBold"/>
              </a:rPr>
              <a:t>.</a:t>
            </a:r>
            <a:endParaRPr sz="1050" dirty="0">
              <a:latin typeface="Poppins-ExtraBold"/>
              <a:cs typeface="Poppins-ExtraBold"/>
            </a:endParaRPr>
          </a:p>
        </p:txBody>
      </p:sp>
      <p:sp>
        <p:nvSpPr>
          <p:cNvPr id="4" name="object 4"/>
          <p:cNvSpPr txBox="1"/>
          <p:nvPr/>
        </p:nvSpPr>
        <p:spPr>
          <a:xfrm>
            <a:off x="17820192" y="10706948"/>
            <a:ext cx="1674796"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rgbClr val="6F6F6E"/>
                </a:solidFill>
                <a:latin typeface="Poppins-ExtraBold"/>
                <a:cs typeface="Poppins-ExtraBold"/>
                <a:sym typeface="Poppins-ExtraBold"/>
              </a:rPr>
              <a:t>EL PROYECTO|</a:t>
            </a:r>
            <a:r>
              <a:rPr lang="es-ar" sz="900">
                <a:solidFill>
                  <a:srgbClr val="F9B004"/>
                </a:solidFill>
                <a:latin typeface="Poppins-Light"/>
                <a:cs typeface="Poppins-Light"/>
                <a:sym typeface="Poppins-Light"/>
              </a:rPr>
              <a:t> </a:t>
            </a:r>
            <a:r>
              <a:rPr lang="es-ar" sz="900">
                <a:solidFill>
                  <a:srgbClr val="6F6F6E"/>
                </a:solidFill>
                <a:latin typeface="Poppins"/>
                <a:cs typeface="Poppins"/>
                <a:sym typeface="Poppins"/>
              </a:rPr>
              <a:t>EL PROYECTO</a:t>
            </a:r>
            <a:endParaRPr sz="900" dirty="0">
              <a:latin typeface="Poppins"/>
              <a:cs typeface="Poppins"/>
            </a:endParaRPr>
          </a:p>
        </p:txBody>
      </p:sp>
      <p:pic>
        <p:nvPicPr>
          <p:cNvPr id="5" name="object 5"/>
          <p:cNvPicPr/>
          <p:nvPr/>
        </p:nvPicPr>
        <p:blipFill>
          <a:blip r:embed="rId2" cstate="email">
            <a:extLst>
              <a:ext uri="{28A0092B-C50C-407E-A947-70E740481C1C}">
                <a14:useLocalDpi xmlns:a14="http://schemas.microsoft.com/office/drawing/2010/main"/>
              </a:ext>
            </a:extLst>
          </a:blip>
          <a:stretch>
            <a:fillRect/>
          </a:stretch>
        </p:blipFill>
        <p:spPr>
          <a:xfrm>
            <a:off x="13546616" y="7936576"/>
            <a:ext cx="1327907" cy="1320800"/>
          </a:xfrm>
          <a:prstGeom prst="rect">
            <a:avLst/>
          </a:prstGeom>
        </p:spPr>
      </p:pic>
      <p:pic>
        <p:nvPicPr>
          <p:cNvPr id="6" name="object 6"/>
          <p:cNvPicPr/>
          <p:nvPr/>
        </p:nvPicPr>
        <p:blipFill>
          <a:blip r:embed="rId3" cstate="email">
            <a:extLst>
              <a:ext uri="{28A0092B-C50C-407E-A947-70E740481C1C}">
                <a14:useLocalDpi xmlns:a14="http://schemas.microsoft.com/office/drawing/2010/main"/>
              </a:ext>
            </a:extLst>
          </a:blip>
          <a:stretch>
            <a:fillRect/>
          </a:stretch>
        </p:blipFill>
        <p:spPr>
          <a:xfrm>
            <a:off x="15000211" y="6517442"/>
            <a:ext cx="3121583" cy="3927947"/>
          </a:xfrm>
          <a:prstGeom prst="rect">
            <a:avLst/>
          </a:prstGeom>
        </p:spPr>
      </p:pic>
      <p:sp>
        <p:nvSpPr>
          <p:cNvPr id="7" name="object 7"/>
          <p:cNvSpPr/>
          <p:nvPr/>
        </p:nvSpPr>
        <p:spPr>
          <a:xfrm>
            <a:off x="18167232" y="8800833"/>
            <a:ext cx="418465" cy="628015"/>
          </a:xfrm>
          <a:custGeom>
            <a:avLst/>
            <a:gdLst/>
            <a:ahLst/>
            <a:cxnLst/>
            <a:rect l="l" t="t" r="r" b="b"/>
            <a:pathLst>
              <a:path w="418465" h="628015">
                <a:moveTo>
                  <a:pt x="76406" y="485849"/>
                </a:moveTo>
                <a:lnTo>
                  <a:pt x="23685" y="485849"/>
                </a:lnTo>
                <a:lnTo>
                  <a:pt x="36810" y="526608"/>
                </a:lnTo>
                <a:lnTo>
                  <a:pt x="58912" y="561387"/>
                </a:lnTo>
                <a:lnTo>
                  <a:pt x="89290" y="589547"/>
                </a:lnTo>
                <a:lnTo>
                  <a:pt x="127242" y="610451"/>
                </a:lnTo>
                <a:lnTo>
                  <a:pt x="172066" y="623460"/>
                </a:lnTo>
                <a:lnTo>
                  <a:pt x="223061" y="627938"/>
                </a:lnTo>
                <a:lnTo>
                  <a:pt x="269934" y="623324"/>
                </a:lnTo>
                <a:lnTo>
                  <a:pt x="311796" y="609917"/>
                </a:lnTo>
                <a:lnTo>
                  <a:pt x="347845" y="588371"/>
                </a:lnTo>
                <a:lnTo>
                  <a:pt x="354981" y="581333"/>
                </a:lnTo>
                <a:lnTo>
                  <a:pt x="223061" y="581333"/>
                </a:lnTo>
                <a:lnTo>
                  <a:pt x="170392" y="574363"/>
                </a:lnTo>
                <a:lnTo>
                  <a:pt x="127678" y="554790"/>
                </a:lnTo>
                <a:lnTo>
                  <a:pt x="95991" y="524618"/>
                </a:lnTo>
                <a:lnTo>
                  <a:pt x="76406" y="485849"/>
                </a:lnTo>
                <a:close/>
              </a:path>
              <a:path w="418465" h="628015">
                <a:moveTo>
                  <a:pt x="417872" y="330775"/>
                </a:moveTo>
                <a:lnTo>
                  <a:pt x="364397" y="330775"/>
                </a:lnTo>
                <a:lnTo>
                  <a:pt x="364397" y="433882"/>
                </a:lnTo>
                <a:lnTo>
                  <a:pt x="357326" y="485597"/>
                </a:lnTo>
                <a:lnTo>
                  <a:pt x="337532" y="526712"/>
                </a:lnTo>
                <a:lnTo>
                  <a:pt x="307139" y="556715"/>
                </a:lnTo>
                <a:lnTo>
                  <a:pt x="268274" y="575093"/>
                </a:lnTo>
                <a:lnTo>
                  <a:pt x="223061" y="581333"/>
                </a:lnTo>
                <a:lnTo>
                  <a:pt x="354981" y="581333"/>
                </a:lnTo>
                <a:lnTo>
                  <a:pt x="377279" y="559340"/>
                </a:lnTo>
                <a:lnTo>
                  <a:pt x="399296" y="523479"/>
                </a:lnTo>
                <a:lnTo>
                  <a:pt x="413094" y="481442"/>
                </a:lnTo>
                <a:lnTo>
                  <a:pt x="417872" y="433882"/>
                </a:lnTo>
                <a:lnTo>
                  <a:pt x="417872" y="330775"/>
                </a:lnTo>
                <a:close/>
              </a:path>
              <a:path w="418465" h="628015">
                <a:moveTo>
                  <a:pt x="199397" y="0"/>
                </a:moveTo>
                <a:lnTo>
                  <a:pt x="152269" y="4992"/>
                </a:lnTo>
                <a:lnTo>
                  <a:pt x="109752" y="19550"/>
                </a:lnTo>
                <a:lnTo>
                  <a:pt x="72808" y="43047"/>
                </a:lnTo>
                <a:lnTo>
                  <a:pt x="42398" y="74857"/>
                </a:lnTo>
                <a:lnTo>
                  <a:pt x="19485" y="114351"/>
                </a:lnTo>
                <a:lnTo>
                  <a:pt x="5031" y="160904"/>
                </a:lnTo>
                <a:lnTo>
                  <a:pt x="0" y="213888"/>
                </a:lnTo>
                <a:lnTo>
                  <a:pt x="5031" y="266951"/>
                </a:lnTo>
                <a:lnTo>
                  <a:pt x="19485" y="313721"/>
                </a:lnTo>
                <a:lnTo>
                  <a:pt x="42398" y="353517"/>
                </a:lnTo>
                <a:lnTo>
                  <a:pt x="72808" y="385656"/>
                </a:lnTo>
                <a:lnTo>
                  <a:pt x="109752" y="409457"/>
                </a:lnTo>
                <a:lnTo>
                  <a:pt x="152269" y="424238"/>
                </a:lnTo>
                <a:lnTo>
                  <a:pt x="199397" y="429316"/>
                </a:lnTo>
                <a:lnTo>
                  <a:pt x="256547" y="421438"/>
                </a:lnTo>
                <a:lnTo>
                  <a:pt x="303673" y="400095"/>
                </a:lnTo>
                <a:lnTo>
                  <a:pt x="323745" y="382721"/>
                </a:lnTo>
                <a:lnTo>
                  <a:pt x="209323" y="382721"/>
                </a:lnTo>
                <a:lnTo>
                  <a:pt x="167332" y="377534"/>
                </a:lnTo>
                <a:lnTo>
                  <a:pt x="130074" y="362372"/>
                </a:lnTo>
                <a:lnTo>
                  <a:pt x="98842" y="337830"/>
                </a:lnTo>
                <a:lnTo>
                  <a:pt x="74931" y="304504"/>
                </a:lnTo>
                <a:lnTo>
                  <a:pt x="59635" y="262992"/>
                </a:lnTo>
                <a:lnTo>
                  <a:pt x="54249" y="213888"/>
                </a:lnTo>
                <a:lnTo>
                  <a:pt x="59635" y="164621"/>
                </a:lnTo>
                <a:lnTo>
                  <a:pt x="74931" y="123312"/>
                </a:lnTo>
                <a:lnTo>
                  <a:pt x="98842" y="90408"/>
                </a:lnTo>
                <a:lnTo>
                  <a:pt x="130074" y="66353"/>
                </a:lnTo>
                <a:lnTo>
                  <a:pt x="167332" y="51593"/>
                </a:lnTo>
                <a:lnTo>
                  <a:pt x="209323" y="46574"/>
                </a:lnTo>
                <a:lnTo>
                  <a:pt x="324911" y="46574"/>
                </a:lnTo>
                <a:lnTo>
                  <a:pt x="303956" y="28738"/>
                </a:lnTo>
                <a:lnTo>
                  <a:pt x="256653" y="7745"/>
                </a:lnTo>
                <a:lnTo>
                  <a:pt x="199397" y="0"/>
                </a:lnTo>
                <a:close/>
              </a:path>
              <a:path w="418465" h="628015">
                <a:moveTo>
                  <a:pt x="324911" y="46574"/>
                </a:moveTo>
                <a:lnTo>
                  <a:pt x="209323" y="46574"/>
                </a:lnTo>
                <a:lnTo>
                  <a:pt x="250521" y="51809"/>
                </a:lnTo>
                <a:lnTo>
                  <a:pt x="287558" y="67062"/>
                </a:lnTo>
                <a:lnTo>
                  <a:pt x="318948" y="91652"/>
                </a:lnTo>
                <a:lnTo>
                  <a:pt x="343208" y="124899"/>
                </a:lnTo>
                <a:lnTo>
                  <a:pt x="358852" y="166123"/>
                </a:lnTo>
                <a:lnTo>
                  <a:pt x="364397" y="214642"/>
                </a:lnTo>
                <a:lnTo>
                  <a:pt x="358852" y="263173"/>
                </a:lnTo>
                <a:lnTo>
                  <a:pt x="343208" y="304402"/>
                </a:lnTo>
                <a:lnTo>
                  <a:pt x="318948" y="337649"/>
                </a:lnTo>
                <a:lnTo>
                  <a:pt x="287558" y="362237"/>
                </a:lnTo>
                <a:lnTo>
                  <a:pt x="250521" y="377487"/>
                </a:lnTo>
                <a:lnTo>
                  <a:pt x="209323" y="382721"/>
                </a:lnTo>
                <a:lnTo>
                  <a:pt x="323745" y="382721"/>
                </a:lnTo>
                <a:lnTo>
                  <a:pt x="339911" y="368727"/>
                </a:lnTo>
                <a:lnTo>
                  <a:pt x="364397" y="330775"/>
                </a:lnTo>
                <a:lnTo>
                  <a:pt x="417872" y="330775"/>
                </a:lnTo>
                <a:lnTo>
                  <a:pt x="417872" y="97002"/>
                </a:lnTo>
                <a:lnTo>
                  <a:pt x="364397" y="97002"/>
                </a:lnTo>
                <a:lnTo>
                  <a:pt x="340229" y="59612"/>
                </a:lnTo>
                <a:lnTo>
                  <a:pt x="324911" y="46574"/>
                </a:lnTo>
                <a:close/>
              </a:path>
              <a:path w="418465" h="628015">
                <a:moveTo>
                  <a:pt x="417872" y="6094"/>
                </a:moveTo>
                <a:lnTo>
                  <a:pt x="364397" y="6094"/>
                </a:lnTo>
                <a:lnTo>
                  <a:pt x="364397" y="97002"/>
                </a:lnTo>
                <a:lnTo>
                  <a:pt x="417872" y="97002"/>
                </a:lnTo>
                <a:lnTo>
                  <a:pt x="417872" y="6094"/>
                </a:lnTo>
                <a:close/>
              </a:path>
            </a:pathLst>
          </a:custGeom>
          <a:solidFill>
            <a:srgbClr val="0075A3"/>
          </a:solidFill>
        </p:spPr>
        <p:txBody>
          <a:bodyPr wrap="square" lIns="0" tIns="0" rIns="0" bIns="0" rtlCol="0"/>
          <a:lstStyle/>
          <a:p>
            <a:pPr rtl="0"/>
            <a:endParaRPr/>
          </a:p>
        </p:txBody>
      </p:sp>
      <p:sp>
        <p:nvSpPr>
          <p:cNvPr id="8" name="object 8"/>
          <p:cNvSpPr/>
          <p:nvPr/>
        </p:nvSpPr>
        <p:spPr>
          <a:xfrm>
            <a:off x="18652331" y="8800832"/>
            <a:ext cx="417195" cy="429895"/>
          </a:xfrm>
          <a:custGeom>
            <a:avLst/>
            <a:gdLst/>
            <a:ahLst/>
            <a:cxnLst/>
            <a:rect l="l" t="t" r="r" b="b"/>
            <a:pathLst>
              <a:path w="417194" h="429895">
                <a:moveTo>
                  <a:pt x="208559" y="0"/>
                </a:moveTo>
                <a:lnTo>
                  <a:pt x="160205" y="4915"/>
                </a:lnTo>
                <a:lnTo>
                  <a:pt x="116100" y="19304"/>
                </a:lnTo>
                <a:lnTo>
                  <a:pt x="77405" y="42632"/>
                </a:lnTo>
                <a:lnTo>
                  <a:pt x="45285" y="74364"/>
                </a:lnTo>
                <a:lnTo>
                  <a:pt x="20902" y="113967"/>
                </a:lnTo>
                <a:lnTo>
                  <a:pt x="5419" y="160904"/>
                </a:lnTo>
                <a:lnTo>
                  <a:pt x="0" y="214642"/>
                </a:lnTo>
                <a:lnTo>
                  <a:pt x="5294" y="268148"/>
                </a:lnTo>
                <a:lnTo>
                  <a:pt x="20463" y="314999"/>
                </a:lnTo>
                <a:lnTo>
                  <a:pt x="44439" y="354620"/>
                </a:lnTo>
                <a:lnTo>
                  <a:pt x="76153" y="386438"/>
                </a:lnTo>
                <a:lnTo>
                  <a:pt x="114535" y="409876"/>
                </a:lnTo>
                <a:lnTo>
                  <a:pt x="158517" y="424360"/>
                </a:lnTo>
                <a:lnTo>
                  <a:pt x="207030" y="429316"/>
                </a:lnTo>
                <a:lnTo>
                  <a:pt x="255708" y="424360"/>
                </a:lnTo>
                <a:lnTo>
                  <a:pt x="300124" y="409876"/>
                </a:lnTo>
                <a:lnTo>
                  <a:pt x="339102" y="386438"/>
                </a:lnTo>
                <a:lnTo>
                  <a:pt x="342882" y="382721"/>
                </a:lnTo>
                <a:lnTo>
                  <a:pt x="207030" y="382721"/>
                </a:lnTo>
                <a:lnTo>
                  <a:pt x="168129" y="378228"/>
                </a:lnTo>
                <a:lnTo>
                  <a:pt x="132112" y="364610"/>
                </a:lnTo>
                <a:lnTo>
                  <a:pt x="100849" y="341654"/>
                </a:lnTo>
                <a:lnTo>
                  <a:pt x="76205" y="309149"/>
                </a:lnTo>
                <a:lnTo>
                  <a:pt x="60049" y="266882"/>
                </a:lnTo>
                <a:lnTo>
                  <a:pt x="54249" y="214642"/>
                </a:lnTo>
                <a:lnTo>
                  <a:pt x="60105" y="162407"/>
                </a:lnTo>
                <a:lnTo>
                  <a:pt x="76401" y="120143"/>
                </a:lnTo>
                <a:lnTo>
                  <a:pt x="101225" y="87640"/>
                </a:lnTo>
                <a:lnTo>
                  <a:pt x="132671" y="64684"/>
                </a:lnTo>
                <a:lnTo>
                  <a:pt x="168827" y="51066"/>
                </a:lnTo>
                <a:lnTo>
                  <a:pt x="207784" y="46574"/>
                </a:lnTo>
                <a:lnTo>
                  <a:pt x="344005" y="46574"/>
                </a:lnTo>
                <a:lnTo>
                  <a:pt x="340024" y="42632"/>
                </a:lnTo>
                <a:lnTo>
                  <a:pt x="301345" y="19304"/>
                </a:lnTo>
                <a:lnTo>
                  <a:pt x="257149" y="4915"/>
                </a:lnTo>
                <a:lnTo>
                  <a:pt x="208559" y="0"/>
                </a:lnTo>
                <a:close/>
              </a:path>
              <a:path w="417194" h="429895">
                <a:moveTo>
                  <a:pt x="344005" y="46574"/>
                </a:moveTo>
                <a:lnTo>
                  <a:pt x="207784" y="46574"/>
                </a:lnTo>
                <a:lnTo>
                  <a:pt x="246807" y="51066"/>
                </a:lnTo>
                <a:lnTo>
                  <a:pt x="283112" y="64684"/>
                </a:lnTo>
                <a:lnTo>
                  <a:pt x="314748" y="87640"/>
                </a:lnTo>
                <a:lnTo>
                  <a:pt x="339761" y="120143"/>
                </a:lnTo>
                <a:lnTo>
                  <a:pt x="356201" y="162407"/>
                </a:lnTo>
                <a:lnTo>
                  <a:pt x="362114" y="214642"/>
                </a:lnTo>
                <a:lnTo>
                  <a:pt x="356090" y="266882"/>
                </a:lnTo>
                <a:lnTo>
                  <a:pt x="339391" y="309149"/>
                </a:lnTo>
                <a:lnTo>
                  <a:pt x="314076" y="341654"/>
                </a:lnTo>
                <a:lnTo>
                  <a:pt x="282205" y="364610"/>
                </a:lnTo>
                <a:lnTo>
                  <a:pt x="245836" y="378228"/>
                </a:lnTo>
                <a:lnTo>
                  <a:pt x="207030" y="382721"/>
                </a:lnTo>
                <a:lnTo>
                  <a:pt x="342882" y="382721"/>
                </a:lnTo>
                <a:lnTo>
                  <a:pt x="371465" y="354620"/>
                </a:lnTo>
                <a:lnTo>
                  <a:pt x="396038" y="314999"/>
                </a:lnTo>
                <a:lnTo>
                  <a:pt x="411644" y="268148"/>
                </a:lnTo>
                <a:lnTo>
                  <a:pt x="417107" y="214642"/>
                </a:lnTo>
                <a:lnTo>
                  <a:pt x="411728" y="160904"/>
                </a:lnTo>
                <a:lnTo>
                  <a:pt x="396339" y="113967"/>
                </a:lnTo>
                <a:lnTo>
                  <a:pt x="372063" y="74364"/>
                </a:lnTo>
                <a:lnTo>
                  <a:pt x="344005" y="46574"/>
                </a:lnTo>
                <a:close/>
              </a:path>
            </a:pathLst>
          </a:custGeom>
          <a:solidFill>
            <a:srgbClr val="0075A3"/>
          </a:solidFill>
        </p:spPr>
        <p:txBody>
          <a:bodyPr wrap="square" lIns="0" tIns="0" rIns="0" bIns="0" rtlCol="0"/>
          <a:lstStyle/>
          <a:p>
            <a:pPr rtl="0"/>
            <a:endParaRPr/>
          </a:p>
        </p:txBody>
      </p:sp>
      <p:sp>
        <p:nvSpPr>
          <p:cNvPr id="9" name="object 9"/>
          <p:cNvSpPr/>
          <p:nvPr/>
        </p:nvSpPr>
        <p:spPr>
          <a:xfrm>
            <a:off x="19136662" y="8658742"/>
            <a:ext cx="53975" cy="565785"/>
          </a:xfrm>
          <a:custGeom>
            <a:avLst/>
            <a:gdLst/>
            <a:ahLst/>
            <a:cxnLst/>
            <a:rect l="l" t="t" r="r" b="b"/>
            <a:pathLst>
              <a:path w="53975" h="565784">
                <a:moveTo>
                  <a:pt x="53474" y="0"/>
                </a:moveTo>
                <a:lnTo>
                  <a:pt x="0" y="0"/>
                </a:lnTo>
                <a:lnTo>
                  <a:pt x="0" y="565302"/>
                </a:lnTo>
                <a:lnTo>
                  <a:pt x="53474" y="565302"/>
                </a:lnTo>
                <a:lnTo>
                  <a:pt x="53474" y="0"/>
                </a:lnTo>
                <a:close/>
              </a:path>
            </a:pathLst>
          </a:custGeom>
          <a:solidFill>
            <a:srgbClr val="0075A3"/>
          </a:solidFill>
        </p:spPr>
        <p:txBody>
          <a:bodyPr wrap="square" lIns="0" tIns="0" rIns="0" bIns="0" rtlCol="0"/>
          <a:lstStyle/>
          <a:p>
            <a:pPr rtl="0"/>
            <a:endParaRPr/>
          </a:p>
        </p:txBody>
      </p:sp>
      <p:sp>
        <p:nvSpPr>
          <p:cNvPr id="10" name="object 10"/>
          <p:cNvSpPr/>
          <p:nvPr/>
        </p:nvSpPr>
        <p:spPr>
          <a:xfrm>
            <a:off x="19267287" y="8645748"/>
            <a:ext cx="208915" cy="578485"/>
          </a:xfrm>
          <a:custGeom>
            <a:avLst/>
            <a:gdLst/>
            <a:ahLst/>
            <a:cxnLst/>
            <a:rect l="l" t="t" r="r" b="b"/>
            <a:pathLst>
              <a:path w="208915" h="578484">
                <a:moveTo>
                  <a:pt x="205491" y="0"/>
                </a:moveTo>
                <a:lnTo>
                  <a:pt x="149676" y="5164"/>
                </a:lnTo>
                <a:lnTo>
                  <a:pt x="108053" y="20779"/>
                </a:lnTo>
                <a:lnTo>
                  <a:pt x="79595" y="47027"/>
                </a:lnTo>
                <a:lnTo>
                  <a:pt x="63273" y="84091"/>
                </a:lnTo>
                <a:lnTo>
                  <a:pt x="58061" y="132153"/>
                </a:lnTo>
                <a:lnTo>
                  <a:pt x="58061" y="161178"/>
                </a:lnTo>
                <a:lnTo>
                  <a:pt x="0" y="161178"/>
                </a:lnTo>
                <a:lnTo>
                  <a:pt x="0" y="206245"/>
                </a:lnTo>
                <a:lnTo>
                  <a:pt x="58061" y="206245"/>
                </a:lnTo>
                <a:lnTo>
                  <a:pt x="58061" y="578286"/>
                </a:lnTo>
                <a:lnTo>
                  <a:pt x="111546" y="578286"/>
                </a:lnTo>
                <a:lnTo>
                  <a:pt x="111546" y="206245"/>
                </a:lnTo>
                <a:lnTo>
                  <a:pt x="208548" y="206245"/>
                </a:lnTo>
                <a:lnTo>
                  <a:pt x="208548" y="161178"/>
                </a:lnTo>
                <a:lnTo>
                  <a:pt x="111546" y="161178"/>
                </a:lnTo>
                <a:lnTo>
                  <a:pt x="111546" y="132153"/>
                </a:lnTo>
                <a:lnTo>
                  <a:pt x="116235" y="93204"/>
                </a:lnTo>
                <a:lnTo>
                  <a:pt x="131880" y="66364"/>
                </a:lnTo>
                <a:lnTo>
                  <a:pt x="160844" y="50840"/>
                </a:lnTo>
                <a:lnTo>
                  <a:pt x="205491" y="45841"/>
                </a:lnTo>
                <a:lnTo>
                  <a:pt x="205491" y="0"/>
                </a:lnTo>
                <a:close/>
              </a:path>
            </a:pathLst>
          </a:custGeom>
          <a:solidFill>
            <a:srgbClr val="0075A3"/>
          </a:solidFill>
        </p:spPr>
        <p:txBody>
          <a:bodyPr wrap="square" lIns="0" tIns="0" rIns="0" bIns="0" rtlCol="0"/>
          <a:lstStyle/>
          <a:p>
            <a:pPr rtl="0"/>
            <a:endParaRPr/>
          </a:p>
        </p:txBody>
      </p:sp>
      <p:sp>
        <p:nvSpPr>
          <p:cNvPr id="11" name="object 11"/>
          <p:cNvSpPr/>
          <p:nvPr/>
        </p:nvSpPr>
        <p:spPr>
          <a:xfrm>
            <a:off x="1177104" y="3120983"/>
            <a:ext cx="135069" cy="6648492"/>
          </a:xfrm>
          <a:custGeom>
            <a:avLst/>
            <a:gdLst/>
            <a:ahLst/>
            <a:cxnLst/>
            <a:rect l="l" t="t" r="r" b="b"/>
            <a:pathLst>
              <a:path w="73659" h="4721859">
                <a:moveTo>
                  <a:pt x="73296" y="0"/>
                </a:moveTo>
                <a:lnTo>
                  <a:pt x="0" y="0"/>
                </a:lnTo>
                <a:lnTo>
                  <a:pt x="0" y="4721709"/>
                </a:lnTo>
                <a:lnTo>
                  <a:pt x="73296" y="4721709"/>
                </a:lnTo>
                <a:lnTo>
                  <a:pt x="73296" y="0"/>
                </a:lnTo>
                <a:close/>
              </a:path>
            </a:pathLst>
          </a:custGeom>
          <a:solidFill>
            <a:srgbClr val="F9B004"/>
          </a:solidFill>
        </p:spPr>
        <p:txBody>
          <a:bodyPr wrap="square" lIns="0" tIns="0" rIns="0" bIns="0" rtlCol="0"/>
          <a:lstStyle/>
          <a:p>
            <a:pPr rtl="0"/>
            <a:endParaRPr/>
          </a:p>
        </p:txBody>
      </p:sp>
      <p:sp>
        <p:nvSpPr>
          <p:cNvPr id="12" name="object 12"/>
          <p:cNvSpPr txBox="1">
            <a:spLocks noGrp="1"/>
          </p:cNvSpPr>
          <p:nvPr>
            <p:ph type="title"/>
          </p:nvPr>
        </p:nvSpPr>
        <p:spPr>
          <a:xfrm>
            <a:off x="581080" y="1235902"/>
            <a:ext cx="10317480" cy="1499235"/>
          </a:xfrm>
          <a:prstGeom prst="rect">
            <a:avLst/>
          </a:prstGeom>
        </p:spPr>
        <p:txBody>
          <a:bodyPr vert="horz" wrap="square" lIns="0" tIns="142240" rIns="0" bIns="0" rtlCol="0">
            <a:spAutoFit/>
          </a:bodyPr>
          <a:lstStyle/>
          <a:p>
            <a:pPr marL="12700" rtl="0">
              <a:lnSpc>
                <a:spcPct val="100000"/>
              </a:lnSpc>
              <a:spcBef>
                <a:spcPts val="1120"/>
              </a:spcBef>
            </a:pPr>
            <a:r>
              <a:rPr lang="es-ar" sz="4750" dirty="0">
                <a:solidFill>
                  <a:srgbClr val="00314A"/>
                </a:solidFill>
                <a:latin typeface="Poppins-Light"/>
                <a:cs typeface="Poppins-Light"/>
                <a:sym typeface="Poppins-Light"/>
              </a:rPr>
              <a:t>EL</a:t>
            </a:r>
            <a:r>
              <a:rPr lang="es-ar" dirty="0">
                <a:solidFill>
                  <a:srgbClr val="FDC300"/>
                </a:solidFill>
              </a:rPr>
              <a:t> </a:t>
            </a:r>
            <a:r>
              <a:rPr lang="es-ar" sz="4750" b="1" dirty="0">
                <a:solidFill>
                  <a:srgbClr val="00314A"/>
                </a:solidFill>
              </a:rPr>
              <a:t>PROYECTO</a:t>
            </a:r>
            <a:r>
              <a:rPr lang="es-ar" b="1" dirty="0">
                <a:solidFill>
                  <a:srgbClr val="FDC300"/>
                </a:solidFill>
              </a:rPr>
              <a:t>:</a:t>
            </a:r>
            <a:endParaRPr sz="4750" dirty="0">
              <a:latin typeface="Poppins"/>
              <a:cs typeface="Poppins"/>
            </a:endParaRPr>
          </a:p>
          <a:p>
            <a:pPr marL="12700" rtl="0">
              <a:lnSpc>
                <a:spcPct val="100000"/>
              </a:lnSpc>
              <a:spcBef>
                <a:spcPts val="680"/>
              </a:spcBef>
            </a:pPr>
            <a:r>
              <a:rPr lang="es-ar" sz="3300" dirty="0">
                <a:solidFill>
                  <a:srgbClr val="00314A"/>
                </a:solidFill>
                <a:latin typeface="Poppins-Light"/>
                <a:cs typeface="Poppins-Light"/>
                <a:sym typeface="Poppins-Light"/>
              </a:rPr>
              <a:t>LO MEJOR DEL GOLF CON LO MEJOR DEL CRUCERO</a:t>
            </a:r>
            <a:endParaRPr sz="3300" dirty="0">
              <a:latin typeface="Poppins-Light"/>
              <a:cs typeface="Poppins-Light"/>
            </a:endParaRPr>
          </a:p>
        </p:txBody>
      </p:sp>
      <p:sp>
        <p:nvSpPr>
          <p:cNvPr id="13" name="object 13"/>
          <p:cNvSpPr txBox="1"/>
          <p:nvPr/>
        </p:nvSpPr>
        <p:spPr>
          <a:xfrm>
            <a:off x="1412628" y="2994730"/>
            <a:ext cx="11498677" cy="6876113"/>
          </a:xfrm>
          <a:prstGeom prst="rect">
            <a:avLst/>
          </a:prstGeom>
        </p:spPr>
        <p:txBody>
          <a:bodyPr vert="horz" wrap="square" lIns="0" tIns="76200" rIns="0" bIns="0" rtlCol="0">
            <a:spAutoFit/>
          </a:bodyPr>
          <a:lstStyle/>
          <a:p>
            <a:pPr marL="18415" marR="1186180" algn="just" rtl="0">
              <a:lnSpc>
                <a:spcPts val="3200"/>
              </a:lnSpc>
              <a:spcBef>
                <a:spcPts val="600"/>
              </a:spcBef>
            </a:pPr>
            <a:r>
              <a:rPr lang="es-ar" sz="3100" dirty="0">
                <a:solidFill>
                  <a:srgbClr val="6F6F6E"/>
                </a:solidFill>
                <a:latin typeface="Poppins"/>
                <a:cs typeface="Poppins"/>
                <a:sym typeface="Poppins"/>
              </a:rPr>
              <a:t>Con el objetivo de convertirse en </a:t>
            </a:r>
            <a:r>
              <a:rPr lang="es-ar" sz="3100" b="1" dirty="0">
                <a:solidFill>
                  <a:srgbClr val="6F6F6E"/>
                </a:solidFill>
                <a:latin typeface="Poppins"/>
                <a:cs typeface="Poppins"/>
                <a:sym typeface="Poppins"/>
              </a:rPr>
              <a:t>la compañía de cruceros de referencia en el mundo del golf</a:t>
            </a:r>
            <a:r>
              <a:rPr lang="es-ar" sz="3100" dirty="0">
                <a:solidFill>
                  <a:srgbClr val="6F6F6E"/>
                </a:solidFill>
                <a:latin typeface="Poppins"/>
                <a:cs typeface="Poppins"/>
                <a:sym typeface="Poppins"/>
              </a:rPr>
              <a:t>, Costa Cruceros</a:t>
            </a:r>
            <a:r>
              <a:rPr lang="es-ar" sz="3100" b="1" dirty="0">
                <a:solidFill>
                  <a:srgbClr val="6F6F6E"/>
                </a:solidFill>
                <a:latin typeface="Poppins"/>
                <a:cs typeface="Poppins"/>
                <a:sym typeface="Poppins"/>
              </a:rPr>
              <a:t>:</a:t>
            </a:r>
            <a:endParaRPr sz="3100" dirty="0">
              <a:latin typeface="Poppins"/>
              <a:cs typeface="Poppins"/>
            </a:endParaRPr>
          </a:p>
          <a:p>
            <a:pPr marL="253365" marR="5080" indent="-241300" algn="just" rtl="0">
              <a:lnSpc>
                <a:spcPts val="2900"/>
              </a:lnSpc>
              <a:spcBef>
                <a:spcPts val="3090"/>
              </a:spcBef>
              <a:buClr>
                <a:srgbClr val="F9B004"/>
              </a:buClr>
              <a:buSzPct val="56521"/>
              <a:buFont typeface="Poppins"/>
              <a:buChar char="&gt;"/>
              <a:tabLst>
                <a:tab pos="254000" algn="l"/>
              </a:tabLst>
            </a:pPr>
            <a:r>
              <a:rPr lang="es-ar" sz="2300" dirty="0">
                <a:solidFill>
                  <a:srgbClr val="6F6F6E"/>
                </a:solidFill>
                <a:latin typeface="Poppins"/>
                <a:cs typeface="Poppins"/>
                <a:sym typeface="Poppins"/>
              </a:rPr>
              <a:t>Ha sido nombrada </a:t>
            </a:r>
            <a:r>
              <a:rPr lang="es-ar" sz="2300" b="1" dirty="0">
                <a:solidFill>
                  <a:srgbClr val="6F6F6E"/>
                </a:solidFill>
                <a:latin typeface="Poppins"/>
                <a:cs typeface="Poppins"/>
                <a:sym typeface="Poppins"/>
              </a:rPr>
              <a:t>Línea de Cruceros Oficial</a:t>
            </a:r>
            <a:r>
              <a:rPr lang="es-ar" sz="2300" dirty="0">
                <a:solidFill>
                  <a:srgbClr val="6F6F6E"/>
                </a:solidFill>
                <a:latin typeface="Poppins"/>
                <a:cs typeface="Poppins"/>
                <a:sym typeface="Poppins"/>
              </a:rPr>
              <a:t> de la </a:t>
            </a:r>
            <a:r>
              <a:rPr lang="es-ar" sz="2300" b="1" dirty="0">
                <a:solidFill>
                  <a:srgbClr val="6F6F6E"/>
                </a:solidFill>
                <a:latin typeface="Poppins"/>
                <a:cs typeface="Poppins"/>
                <a:sym typeface="Poppins"/>
              </a:rPr>
              <a:t>Ryder Cup 2023</a:t>
            </a:r>
            <a:r>
              <a:rPr lang="es-ar" sz="2300" dirty="0">
                <a:solidFill>
                  <a:srgbClr val="6F6F6E"/>
                </a:solidFill>
                <a:latin typeface="Poppins"/>
                <a:cs typeface="Poppins"/>
                <a:sym typeface="Poppins"/>
              </a:rPr>
              <a:t>, la competición por equipos más importante del mundo del golf, que se celebrará por primera vez en Italia, en el </a:t>
            </a:r>
            <a:r>
              <a:rPr lang="es-ar" sz="2300" b="1" dirty="0">
                <a:solidFill>
                  <a:srgbClr val="6F6F6E"/>
                </a:solidFill>
                <a:latin typeface="Poppins"/>
                <a:cs typeface="Poppins"/>
                <a:sym typeface="Poppins"/>
              </a:rPr>
              <a:t>Marco Simone Golf &amp; Country Club</a:t>
            </a:r>
            <a:r>
              <a:rPr lang="es-ar" sz="2300" dirty="0">
                <a:solidFill>
                  <a:srgbClr val="6F6F6E"/>
                </a:solidFill>
                <a:latin typeface="Poppins"/>
                <a:cs typeface="Poppins"/>
                <a:sym typeface="Poppins"/>
              </a:rPr>
              <a:t> de Roma, del 29 de septiembre al 1 de octubre de 2023;</a:t>
            </a:r>
            <a:endParaRPr lang="it-IT" sz="2300" spc="-45" dirty="0">
              <a:solidFill>
                <a:srgbClr val="6F6F6E"/>
              </a:solidFill>
              <a:latin typeface="Poppins"/>
              <a:cs typeface="Poppins"/>
            </a:endParaRPr>
          </a:p>
          <a:p>
            <a:pPr marL="253365" marR="5080" indent="-241300" algn="just" rtl="0">
              <a:lnSpc>
                <a:spcPts val="2900"/>
              </a:lnSpc>
              <a:spcBef>
                <a:spcPts val="3090"/>
              </a:spcBef>
              <a:buClr>
                <a:srgbClr val="F9B004"/>
              </a:buClr>
              <a:buSzPct val="56521"/>
              <a:buFont typeface="Poppins"/>
              <a:buChar char="&gt;"/>
              <a:tabLst>
                <a:tab pos="254000" algn="l"/>
              </a:tabLst>
            </a:pPr>
            <a:r>
              <a:rPr lang="es-ar" sz="2300" dirty="0">
                <a:solidFill>
                  <a:srgbClr val="6F6F6E"/>
                </a:solidFill>
                <a:latin typeface="Poppins"/>
                <a:cs typeface="Poppins"/>
                <a:sym typeface="Poppins"/>
              </a:rPr>
              <a:t>Ha sido nombrado "</a:t>
            </a:r>
            <a:r>
              <a:rPr lang="es-ar" sz="2300" b="1" dirty="0">
                <a:solidFill>
                  <a:srgbClr val="6F6F6E"/>
                </a:solidFill>
                <a:latin typeface="Poppins"/>
                <a:cs typeface="Poppins"/>
                <a:sym typeface="Poppins"/>
              </a:rPr>
              <a:t>Proveedor Oficial</a:t>
            </a:r>
            <a:r>
              <a:rPr lang="es-ar" sz="2300" dirty="0">
                <a:solidFill>
                  <a:srgbClr val="6F6F6E"/>
                </a:solidFill>
                <a:latin typeface="Poppins"/>
                <a:cs typeface="Poppins"/>
                <a:sym typeface="Poppins"/>
              </a:rPr>
              <a:t>" de la </a:t>
            </a:r>
            <a:r>
              <a:rPr lang="es-ar" sz="2300" b="1" dirty="0">
                <a:solidFill>
                  <a:srgbClr val="6F6F6E"/>
                </a:solidFill>
                <a:latin typeface="Poppins"/>
                <a:cs typeface="Poppins"/>
                <a:sym typeface="Poppins"/>
              </a:rPr>
              <a:t>Federación Italiana de Golf</a:t>
            </a:r>
            <a:r>
              <a:rPr lang="es-ar" sz="2300" dirty="0">
                <a:solidFill>
                  <a:srgbClr val="6F6F6E"/>
                </a:solidFill>
                <a:latin typeface="Poppins"/>
                <a:cs typeface="Poppins"/>
                <a:sym typeface="Poppins"/>
              </a:rPr>
              <a:t>, a partir de la próxima edición del </a:t>
            </a:r>
            <a:r>
              <a:rPr lang="es-ar" sz="2300" b="1" dirty="0">
                <a:solidFill>
                  <a:srgbClr val="6F6F6E"/>
                </a:solidFill>
                <a:latin typeface="Poppins"/>
                <a:cs typeface="Poppins"/>
                <a:sym typeface="Poppins"/>
              </a:rPr>
              <a:t>DS Automobiles 79 Italian Open</a:t>
            </a:r>
            <a:r>
              <a:rPr lang="es-ar" sz="2300" dirty="0">
                <a:solidFill>
                  <a:srgbClr val="6F6F6E"/>
                </a:solidFill>
                <a:latin typeface="Poppins"/>
                <a:cs typeface="Poppins"/>
                <a:sym typeface="Poppins"/>
              </a:rPr>
              <a:t>, del 15 al 18 de septiembre de 2022, en el Marco Simone Golf &amp; Country Club;</a:t>
            </a:r>
            <a:endParaRPr sz="2300" dirty="0">
              <a:latin typeface="Poppins"/>
              <a:cs typeface="Poppins"/>
            </a:endParaRPr>
          </a:p>
          <a:p>
            <a:pPr marL="253365" marR="5080" indent="-241300" algn="just" rtl="0">
              <a:lnSpc>
                <a:spcPts val="2900"/>
              </a:lnSpc>
              <a:spcBef>
                <a:spcPts val="2505"/>
              </a:spcBef>
              <a:buClr>
                <a:srgbClr val="F9B004"/>
              </a:buClr>
              <a:buSzPct val="56521"/>
              <a:buFont typeface="Poppins"/>
              <a:buChar char="&gt;"/>
              <a:tabLst>
                <a:tab pos="254000" algn="l"/>
              </a:tabLst>
            </a:pPr>
            <a:r>
              <a:rPr lang="es-ar" sz="2300" dirty="0">
                <a:solidFill>
                  <a:srgbClr val="6F6F6E"/>
                </a:solidFill>
                <a:latin typeface="Poppins"/>
                <a:cs typeface="Poppins"/>
                <a:sym typeface="Poppins"/>
              </a:rPr>
              <a:t>Para las salidas a partir de enero de 2023, ofrece la nueva fórmula </a:t>
            </a:r>
            <a:r>
              <a:rPr lang="es-ar" sz="2300" b="1" dirty="0">
                <a:solidFill>
                  <a:srgbClr val="6F6F6E"/>
                </a:solidFill>
                <a:latin typeface="Poppins"/>
                <a:cs typeface="Poppins"/>
                <a:sym typeface="Poppins"/>
              </a:rPr>
              <a:t>"Cruise &amp; Golf</a:t>
            </a:r>
            <a:r>
              <a:rPr lang="es-ar" sz="2300" dirty="0">
                <a:solidFill>
                  <a:srgbClr val="6F6F6E"/>
                </a:solidFill>
                <a:latin typeface="Poppins"/>
                <a:cs typeface="Poppins"/>
                <a:sym typeface="Poppins"/>
              </a:rPr>
              <a:t> ", que permite a todos los aficionados al golf jugar en algunos de los clubes de golf más prestigiosos de los </a:t>
            </a:r>
            <a:r>
              <a:rPr lang="es-ar" sz="2300" b="1" dirty="0">
                <a:solidFill>
                  <a:srgbClr val="6F6F6E"/>
                </a:solidFill>
                <a:latin typeface="Poppins"/>
                <a:cs typeface="Poppins"/>
                <a:sym typeface="Poppins"/>
              </a:rPr>
              <a:t>Emiratos Árabes Unidos</a:t>
            </a:r>
            <a:r>
              <a:rPr lang="es-ar" sz="2300" dirty="0">
                <a:solidFill>
                  <a:srgbClr val="6F6F6E"/>
                </a:solidFill>
                <a:latin typeface="Poppins"/>
                <a:cs typeface="Poppins"/>
                <a:sym typeface="Poppins"/>
              </a:rPr>
              <a:t> y </a:t>
            </a:r>
            <a:r>
              <a:rPr lang="es-ar" sz="2300" b="1" dirty="0">
                <a:solidFill>
                  <a:srgbClr val="6F6F6E"/>
                </a:solidFill>
                <a:latin typeface="Poppins"/>
                <a:cs typeface="Poppins"/>
                <a:sym typeface="Poppins"/>
              </a:rPr>
              <a:t>Omán,</a:t>
            </a:r>
            <a:r>
              <a:rPr lang="es-ar" sz="2300" dirty="0">
                <a:solidFill>
                  <a:srgbClr val="6F6F6E"/>
                </a:solidFill>
                <a:latin typeface="Poppins"/>
                <a:cs typeface="Poppins"/>
                <a:sym typeface="Poppins"/>
              </a:rPr>
              <a:t> mientras disfrutan de unas vacaciones en nuestro buque insignia, el más avanzado tecnológicamente de la flota</a:t>
            </a:r>
            <a:r>
              <a:rPr lang="es-ar" sz="2300" b="1" dirty="0">
                <a:solidFill>
                  <a:srgbClr val="6F6F6E"/>
                </a:solidFill>
                <a:latin typeface="Poppins"/>
                <a:cs typeface="Poppins"/>
                <a:sym typeface="Poppins"/>
              </a:rPr>
              <a:t>: el Costa Toscana</a:t>
            </a:r>
            <a:r>
              <a:rPr lang="es-ar" sz="2300" dirty="0">
                <a:solidFill>
                  <a:srgbClr val="6F6F6E"/>
                </a:solidFill>
                <a:latin typeface="Poppins"/>
                <a:cs typeface="Poppins"/>
                <a:sym typeface="Poppins"/>
              </a:rPr>
              <a:t>.</a:t>
            </a:r>
            <a:endParaRPr lang="it-IT" sz="2300" dirty="0">
              <a:latin typeface="Poppins"/>
              <a:cs typeface="Poppins"/>
            </a:endParaRPr>
          </a:p>
        </p:txBody>
      </p:sp>
      <p:grpSp>
        <p:nvGrpSpPr>
          <p:cNvPr id="14" name="object 14"/>
          <p:cNvGrpSpPr/>
          <p:nvPr/>
        </p:nvGrpSpPr>
        <p:grpSpPr>
          <a:xfrm>
            <a:off x="14678246" y="1189109"/>
            <a:ext cx="3761104" cy="3756660"/>
            <a:chOff x="14678246" y="1189109"/>
            <a:chExt cx="3761104" cy="3756660"/>
          </a:xfrm>
        </p:grpSpPr>
        <p:pic>
          <p:nvPicPr>
            <p:cNvPr id="15" name="object 15"/>
            <p:cNvPicPr/>
            <p:nvPr/>
          </p:nvPicPr>
          <p:blipFill>
            <a:blip r:embed="rId4" cstate="print"/>
            <a:stretch>
              <a:fillRect/>
            </a:stretch>
          </p:blipFill>
          <p:spPr>
            <a:xfrm>
              <a:off x="15277869" y="3267000"/>
              <a:ext cx="1392" cy="5183"/>
            </a:xfrm>
            <a:prstGeom prst="rect">
              <a:avLst/>
            </a:prstGeom>
          </p:spPr>
        </p:pic>
        <p:sp>
          <p:nvSpPr>
            <p:cNvPr id="16" name="object 16"/>
            <p:cNvSpPr/>
            <p:nvPr/>
          </p:nvSpPr>
          <p:spPr>
            <a:xfrm>
              <a:off x="14678240" y="1189132"/>
              <a:ext cx="1880870" cy="3756660"/>
            </a:xfrm>
            <a:custGeom>
              <a:avLst/>
              <a:gdLst/>
              <a:ahLst/>
              <a:cxnLst/>
              <a:rect l="l" t="t" r="r" b="b"/>
              <a:pathLst>
                <a:path w="1880869" h="3756660">
                  <a:moveTo>
                    <a:pt x="1880336" y="0"/>
                  </a:moveTo>
                  <a:lnTo>
                    <a:pt x="1799539" y="15481"/>
                  </a:lnTo>
                  <a:lnTo>
                    <a:pt x="1737487" y="28930"/>
                  </a:lnTo>
                  <a:lnTo>
                    <a:pt x="1676857" y="43421"/>
                  </a:lnTo>
                  <a:lnTo>
                    <a:pt x="1617649" y="58889"/>
                  </a:lnTo>
                  <a:lnTo>
                    <a:pt x="1559864" y="75260"/>
                  </a:lnTo>
                  <a:lnTo>
                    <a:pt x="1503514" y="92456"/>
                  </a:lnTo>
                  <a:lnTo>
                    <a:pt x="1448600" y="110426"/>
                  </a:lnTo>
                  <a:lnTo>
                    <a:pt x="1395145" y="129082"/>
                  </a:lnTo>
                  <a:lnTo>
                    <a:pt x="1343139" y="148348"/>
                  </a:lnTo>
                  <a:lnTo>
                    <a:pt x="1292606" y="168173"/>
                  </a:lnTo>
                  <a:lnTo>
                    <a:pt x="1243545" y="188468"/>
                  </a:lnTo>
                  <a:lnTo>
                    <a:pt x="1195959" y="209169"/>
                  </a:lnTo>
                  <a:lnTo>
                    <a:pt x="1149870" y="230200"/>
                  </a:lnTo>
                  <a:lnTo>
                    <a:pt x="1105268" y="251498"/>
                  </a:lnTo>
                  <a:lnTo>
                    <a:pt x="1062177" y="272986"/>
                  </a:lnTo>
                  <a:lnTo>
                    <a:pt x="1020597" y="294589"/>
                  </a:lnTo>
                  <a:lnTo>
                    <a:pt x="980528" y="316255"/>
                  </a:lnTo>
                  <a:lnTo>
                    <a:pt x="941984" y="337883"/>
                  </a:lnTo>
                  <a:lnTo>
                    <a:pt x="904976" y="359422"/>
                  </a:lnTo>
                  <a:lnTo>
                    <a:pt x="869505" y="380809"/>
                  </a:lnTo>
                  <a:lnTo>
                    <a:pt x="835596" y="401942"/>
                  </a:lnTo>
                  <a:lnTo>
                    <a:pt x="803224" y="422783"/>
                  </a:lnTo>
                  <a:lnTo>
                    <a:pt x="743204" y="463245"/>
                  </a:lnTo>
                  <a:lnTo>
                    <a:pt x="672033" y="514413"/>
                  </a:lnTo>
                  <a:lnTo>
                    <a:pt x="608253" y="563499"/>
                  </a:lnTo>
                  <a:lnTo>
                    <a:pt x="551878" y="609765"/>
                  </a:lnTo>
                  <a:lnTo>
                    <a:pt x="502856" y="652475"/>
                  </a:lnTo>
                  <a:lnTo>
                    <a:pt x="461200" y="690918"/>
                  </a:lnTo>
                  <a:lnTo>
                    <a:pt x="426859" y="724344"/>
                  </a:lnTo>
                  <a:lnTo>
                    <a:pt x="399846" y="752043"/>
                  </a:lnTo>
                  <a:lnTo>
                    <a:pt x="367677" y="787323"/>
                  </a:lnTo>
                  <a:lnTo>
                    <a:pt x="341350" y="840295"/>
                  </a:lnTo>
                  <a:lnTo>
                    <a:pt x="332600" y="889495"/>
                  </a:lnTo>
                  <a:lnTo>
                    <a:pt x="324116" y="947267"/>
                  </a:lnTo>
                  <a:lnTo>
                    <a:pt x="315125" y="1023162"/>
                  </a:lnTo>
                  <a:lnTo>
                    <a:pt x="310896" y="1067422"/>
                  </a:lnTo>
                  <a:lnTo>
                    <a:pt x="307073" y="1115631"/>
                  </a:lnTo>
                  <a:lnTo>
                    <a:pt x="303834" y="1167574"/>
                  </a:lnTo>
                  <a:lnTo>
                    <a:pt x="301345" y="1223073"/>
                  </a:lnTo>
                  <a:lnTo>
                    <a:pt x="299796" y="1281912"/>
                  </a:lnTo>
                  <a:lnTo>
                    <a:pt x="299364" y="1343914"/>
                  </a:lnTo>
                  <a:lnTo>
                    <a:pt x="300215" y="1408874"/>
                  </a:lnTo>
                  <a:lnTo>
                    <a:pt x="302526" y="1476578"/>
                  </a:lnTo>
                  <a:lnTo>
                    <a:pt x="306489" y="1546860"/>
                  </a:lnTo>
                  <a:lnTo>
                    <a:pt x="312254" y="1619504"/>
                  </a:lnTo>
                  <a:lnTo>
                    <a:pt x="320014" y="1694307"/>
                  </a:lnTo>
                  <a:lnTo>
                    <a:pt x="329946" y="1771091"/>
                  </a:lnTo>
                  <a:lnTo>
                    <a:pt x="342214" y="1849653"/>
                  </a:lnTo>
                  <a:lnTo>
                    <a:pt x="357009" y="1929777"/>
                  </a:lnTo>
                  <a:lnTo>
                    <a:pt x="0" y="1988337"/>
                  </a:lnTo>
                  <a:lnTo>
                    <a:pt x="235966" y="2925064"/>
                  </a:lnTo>
                  <a:lnTo>
                    <a:pt x="256667" y="2902572"/>
                  </a:lnTo>
                  <a:lnTo>
                    <a:pt x="31432" y="2009025"/>
                  </a:lnTo>
                  <a:lnTo>
                    <a:pt x="387172" y="1950643"/>
                  </a:lnTo>
                  <a:lnTo>
                    <a:pt x="371475" y="1869579"/>
                  </a:lnTo>
                  <a:lnTo>
                    <a:pt x="358394" y="1790090"/>
                  </a:lnTo>
                  <a:lnTo>
                    <a:pt x="347751" y="1712353"/>
                  </a:lnTo>
                  <a:lnTo>
                    <a:pt x="339369" y="1636585"/>
                  </a:lnTo>
                  <a:lnTo>
                    <a:pt x="333070" y="1562976"/>
                  </a:lnTo>
                  <a:lnTo>
                    <a:pt x="328650" y="1491742"/>
                  </a:lnTo>
                  <a:lnTo>
                    <a:pt x="325958" y="1423085"/>
                  </a:lnTo>
                  <a:lnTo>
                    <a:pt x="324789" y="1357198"/>
                  </a:lnTo>
                  <a:lnTo>
                    <a:pt x="324980" y="1294295"/>
                  </a:lnTo>
                  <a:lnTo>
                    <a:pt x="326326" y="1234567"/>
                  </a:lnTo>
                  <a:lnTo>
                    <a:pt x="328663" y="1178229"/>
                  </a:lnTo>
                  <a:lnTo>
                    <a:pt x="331800" y="1125474"/>
                  </a:lnTo>
                  <a:lnTo>
                    <a:pt x="335559" y="1076515"/>
                  </a:lnTo>
                  <a:lnTo>
                    <a:pt x="339763" y="1031544"/>
                  </a:lnTo>
                  <a:lnTo>
                    <a:pt x="344220" y="990777"/>
                  </a:lnTo>
                  <a:lnTo>
                    <a:pt x="353187" y="922642"/>
                  </a:lnTo>
                  <a:lnTo>
                    <a:pt x="361010" y="873721"/>
                  </a:lnTo>
                  <a:lnTo>
                    <a:pt x="370941" y="823048"/>
                  </a:lnTo>
                  <a:lnTo>
                    <a:pt x="399554" y="789838"/>
                  </a:lnTo>
                  <a:lnTo>
                    <a:pt x="445770" y="741616"/>
                  </a:lnTo>
                  <a:lnTo>
                    <a:pt x="479679" y="708660"/>
                  </a:lnTo>
                  <a:lnTo>
                    <a:pt x="520814" y="670763"/>
                  </a:lnTo>
                  <a:lnTo>
                    <a:pt x="569175" y="628637"/>
                  </a:lnTo>
                  <a:lnTo>
                    <a:pt x="624801" y="583018"/>
                  </a:lnTo>
                  <a:lnTo>
                    <a:pt x="687679" y="534619"/>
                  </a:lnTo>
                  <a:lnTo>
                    <a:pt x="757834" y="484149"/>
                  </a:lnTo>
                  <a:lnTo>
                    <a:pt x="817283" y="444068"/>
                  </a:lnTo>
                  <a:lnTo>
                    <a:pt x="849337" y="423430"/>
                  </a:lnTo>
                  <a:lnTo>
                    <a:pt x="882942" y="402475"/>
                  </a:lnTo>
                  <a:lnTo>
                    <a:pt x="918083" y="381304"/>
                  </a:lnTo>
                  <a:lnTo>
                    <a:pt x="954747" y="359956"/>
                  </a:lnTo>
                  <a:lnTo>
                    <a:pt x="992936" y="338518"/>
                  </a:lnTo>
                  <a:lnTo>
                    <a:pt x="1032637" y="317055"/>
                  </a:lnTo>
                  <a:lnTo>
                    <a:pt x="1073835" y="295643"/>
                  </a:lnTo>
                  <a:lnTo>
                    <a:pt x="1116545" y="274345"/>
                  </a:lnTo>
                  <a:lnTo>
                    <a:pt x="1160741" y="253238"/>
                  </a:lnTo>
                  <a:lnTo>
                    <a:pt x="1206423" y="232397"/>
                  </a:lnTo>
                  <a:lnTo>
                    <a:pt x="1253578" y="211874"/>
                  </a:lnTo>
                  <a:lnTo>
                    <a:pt x="1302207" y="191757"/>
                  </a:lnTo>
                  <a:lnTo>
                    <a:pt x="1352296" y="172123"/>
                  </a:lnTo>
                  <a:lnTo>
                    <a:pt x="1403845" y="153009"/>
                  </a:lnTo>
                  <a:lnTo>
                    <a:pt x="1456829" y="134531"/>
                  </a:lnTo>
                  <a:lnTo>
                    <a:pt x="1511261" y="116713"/>
                  </a:lnTo>
                  <a:lnTo>
                    <a:pt x="1567116" y="99669"/>
                  </a:lnTo>
                  <a:lnTo>
                    <a:pt x="1624406" y="83439"/>
                  </a:lnTo>
                  <a:lnTo>
                    <a:pt x="1683105" y="68097"/>
                  </a:lnTo>
                  <a:lnTo>
                    <a:pt x="1743227" y="53733"/>
                  </a:lnTo>
                  <a:lnTo>
                    <a:pt x="1804733" y="40398"/>
                  </a:lnTo>
                  <a:lnTo>
                    <a:pt x="1880336" y="25755"/>
                  </a:lnTo>
                  <a:lnTo>
                    <a:pt x="1880336" y="0"/>
                  </a:lnTo>
                  <a:close/>
                </a:path>
                <a:path w="1880869" h="3756660">
                  <a:moveTo>
                    <a:pt x="1880349" y="3728580"/>
                  </a:moveTo>
                  <a:lnTo>
                    <a:pt x="1802714" y="3694290"/>
                  </a:lnTo>
                  <a:lnTo>
                    <a:pt x="1753920" y="3671532"/>
                  </a:lnTo>
                  <a:lnTo>
                    <a:pt x="1705889" y="3648075"/>
                  </a:lnTo>
                  <a:lnTo>
                    <a:pt x="1658632" y="3623932"/>
                  </a:lnTo>
                  <a:lnTo>
                    <a:pt x="1612138" y="3599116"/>
                  </a:lnTo>
                  <a:lnTo>
                    <a:pt x="1566405" y="3573602"/>
                  </a:lnTo>
                  <a:lnTo>
                    <a:pt x="1521447" y="3547414"/>
                  </a:lnTo>
                  <a:lnTo>
                    <a:pt x="1477276" y="3520554"/>
                  </a:lnTo>
                  <a:lnTo>
                    <a:pt x="1433880" y="3493020"/>
                  </a:lnTo>
                  <a:lnTo>
                    <a:pt x="1391272" y="3464814"/>
                  </a:lnTo>
                  <a:lnTo>
                    <a:pt x="1349438" y="3435934"/>
                  </a:lnTo>
                  <a:lnTo>
                    <a:pt x="1308404" y="3406394"/>
                  </a:lnTo>
                  <a:lnTo>
                    <a:pt x="1268158" y="3376193"/>
                  </a:lnTo>
                  <a:lnTo>
                    <a:pt x="1228712" y="3345319"/>
                  </a:lnTo>
                  <a:lnTo>
                    <a:pt x="1190066" y="3313798"/>
                  </a:lnTo>
                  <a:lnTo>
                    <a:pt x="1152232" y="3281616"/>
                  </a:lnTo>
                  <a:lnTo>
                    <a:pt x="1115187" y="3248774"/>
                  </a:lnTo>
                  <a:lnTo>
                    <a:pt x="1078966" y="3215297"/>
                  </a:lnTo>
                  <a:lnTo>
                    <a:pt x="1043546" y="3181159"/>
                  </a:lnTo>
                  <a:lnTo>
                    <a:pt x="1008938" y="3146387"/>
                  </a:lnTo>
                  <a:lnTo>
                    <a:pt x="975156" y="3110966"/>
                  </a:lnTo>
                  <a:lnTo>
                    <a:pt x="942200" y="3074898"/>
                  </a:lnTo>
                  <a:lnTo>
                    <a:pt x="910069" y="3038208"/>
                  </a:lnTo>
                  <a:lnTo>
                    <a:pt x="878763" y="3000870"/>
                  </a:lnTo>
                  <a:lnTo>
                    <a:pt x="865301" y="3024454"/>
                  </a:lnTo>
                  <a:lnTo>
                    <a:pt x="896823" y="3061754"/>
                  </a:lnTo>
                  <a:lnTo>
                    <a:pt x="929182" y="3098431"/>
                  </a:lnTo>
                  <a:lnTo>
                    <a:pt x="962367" y="3134461"/>
                  </a:lnTo>
                  <a:lnTo>
                    <a:pt x="996353" y="3169869"/>
                  </a:lnTo>
                  <a:lnTo>
                    <a:pt x="1031163" y="3204629"/>
                  </a:lnTo>
                  <a:lnTo>
                    <a:pt x="1066787" y="3238741"/>
                  </a:lnTo>
                  <a:lnTo>
                    <a:pt x="1103210" y="3272218"/>
                  </a:lnTo>
                  <a:lnTo>
                    <a:pt x="1140447" y="3305035"/>
                  </a:lnTo>
                  <a:lnTo>
                    <a:pt x="1178471" y="3337204"/>
                  </a:lnTo>
                  <a:lnTo>
                    <a:pt x="1217295" y="3368725"/>
                  </a:lnTo>
                  <a:lnTo>
                    <a:pt x="1256906" y="3399586"/>
                  </a:lnTo>
                  <a:lnTo>
                    <a:pt x="1297305" y="3429787"/>
                  </a:lnTo>
                  <a:lnTo>
                    <a:pt x="1338478" y="3459327"/>
                  </a:lnTo>
                  <a:lnTo>
                    <a:pt x="1380439" y="3488207"/>
                  </a:lnTo>
                  <a:lnTo>
                    <a:pt x="1423162" y="3516414"/>
                  </a:lnTo>
                  <a:lnTo>
                    <a:pt x="1466672" y="3543947"/>
                  </a:lnTo>
                  <a:lnTo>
                    <a:pt x="1510944" y="3570808"/>
                  </a:lnTo>
                  <a:lnTo>
                    <a:pt x="1555965" y="3596995"/>
                  </a:lnTo>
                  <a:lnTo>
                    <a:pt x="1601762" y="3622497"/>
                  </a:lnTo>
                  <a:lnTo>
                    <a:pt x="1648307" y="3647325"/>
                  </a:lnTo>
                  <a:lnTo>
                    <a:pt x="1695602" y="3671468"/>
                  </a:lnTo>
                  <a:lnTo>
                    <a:pt x="1743633" y="3694925"/>
                  </a:lnTo>
                  <a:lnTo>
                    <a:pt x="1792427" y="3717683"/>
                  </a:lnTo>
                  <a:lnTo>
                    <a:pt x="1841944" y="3739756"/>
                  </a:lnTo>
                  <a:lnTo>
                    <a:pt x="1880349" y="3756291"/>
                  </a:lnTo>
                  <a:lnTo>
                    <a:pt x="1880349" y="3728580"/>
                  </a:lnTo>
                  <a:close/>
                </a:path>
              </a:pathLst>
            </a:custGeom>
            <a:solidFill>
              <a:srgbClr val="E7E7E6"/>
            </a:solidFill>
          </p:spPr>
          <p:txBody>
            <a:bodyPr wrap="square" lIns="0" tIns="0" rIns="0" bIns="0" rtlCol="0"/>
            <a:lstStyle/>
            <a:p>
              <a:pPr rtl="0"/>
              <a:endParaRPr/>
            </a:p>
          </p:txBody>
        </p:sp>
        <p:sp>
          <p:nvSpPr>
            <p:cNvPr id="17" name="object 17"/>
            <p:cNvSpPr/>
            <p:nvPr/>
          </p:nvSpPr>
          <p:spPr>
            <a:xfrm>
              <a:off x="14709685" y="1214865"/>
              <a:ext cx="1849120" cy="3703320"/>
            </a:xfrm>
            <a:custGeom>
              <a:avLst/>
              <a:gdLst/>
              <a:ahLst/>
              <a:cxnLst/>
              <a:rect l="l" t="t" r="r" b="b"/>
              <a:pathLst>
                <a:path w="1849119" h="3703320">
                  <a:moveTo>
                    <a:pt x="1848907" y="0"/>
                  </a:moveTo>
                  <a:lnTo>
                    <a:pt x="1773303" y="14662"/>
                  </a:lnTo>
                  <a:lnTo>
                    <a:pt x="1711785" y="27993"/>
                  </a:lnTo>
                  <a:lnTo>
                    <a:pt x="1651670" y="42359"/>
                  </a:lnTo>
                  <a:lnTo>
                    <a:pt x="1592965" y="57691"/>
                  </a:lnTo>
                  <a:lnTo>
                    <a:pt x="1535678" y="73919"/>
                  </a:lnTo>
                  <a:lnTo>
                    <a:pt x="1479815" y="90971"/>
                  </a:lnTo>
                  <a:lnTo>
                    <a:pt x="1425385" y="108776"/>
                  </a:lnTo>
                  <a:lnTo>
                    <a:pt x="1372394" y="127265"/>
                  </a:lnTo>
                  <a:lnTo>
                    <a:pt x="1320850" y="146367"/>
                  </a:lnTo>
                  <a:lnTo>
                    <a:pt x="1270761" y="166011"/>
                  </a:lnTo>
                  <a:lnTo>
                    <a:pt x="1222134" y="186126"/>
                  </a:lnTo>
                  <a:lnTo>
                    <a:pt x="1174976" y="206642"/>
                  </a:lnTo>
                  <a:lnTo>
                    <a:pt x="1129294" y="227489"/>
                  </a:lnTo>
                  <a:lnTo>
                    <a:pt x="1085097" y="248595"/>
                  </a:lnTo>
                  <a:lnTo>
                    <a:pt x="1042391" y="269890"/>
                  </a:lnTo>
                  <a:lnTo>
                    <a:pt x="1001184" y="291304"/>
                  </a:lnTo>
                  <a:lnTo>
                    <a:pt x="961483" y="312765"/>
                  </a:lnTo>
                  <a:lnTo>
                    <a:pt x="923296" y="334204"/>
                  </a:lnTo>
                  <a:lnTo>
                    <a:pt x="886630" y="355549"/>
                  </a:lnTo>
                  <a:lnTo>
                    <a:pt x="851492" y="376731"/>
                  </a:lnTo>
                  <a:lnTo>
                    <a:pt x="817891" y="397678"/>
                  </a:lnTo>
                  <a:lnTo>
                    <a:pt x="785832" y="418319"/>
                  </a:lnTo>
                  <a:lnTo>
                    <a:pt x="726375" y="458404"/>
                  </a:lnTo>
                  <a:lnTo>
                    <a:pt x="656224" y="508876"/>
                  </a:lnTo>
                  <a:lnTo>
                    <a:pt x="593349" y="557282"/>
                  </a:lnTo>
                  <a:lnTo>
                    <a:pt x="537737" y="602903"/>
                  </a:lnTo>
                  <a:lnTo>
                    <a:pt x="489374" y="645021"/>
                  </a:lnTo>
                  <a:lnTo>
                    <a:pt x="448245" y="682917"/>
                  </a:lnTo>
                  <a:lnTo>
                    <a:pt x="414337" y="715873"/>
                  </a:lnTo>
                  <a:lnTo>
                    <a:pt x="387635" y="743170"/>
                  </a:lnTo>
                  <a:lnTo>
                    <a:pt x="350628" y="783923"/>
                  </a:lnTo>
                  <a:lnTo>
                    <a:pt x="334774" y="819914"/>
                  </a:lnTo>
                  <a:lnTo>
                    <a:pt x="325892" y="869936"/>
                  </a:lnTo>
                  <a:lnTo>
                    <a:pt x="317321" y="928665"/>
                  </a:lnTo>
                  <a:lnTo>
                    <a:pt x="308328" y="1005805"/>
                  </a:lnTo>
                  <a:lnTo>
                    <a:pt x="304128" y="1050772"/>
                  </a:lnTo>
                  <a:lnTo>
                    <a:pt x="300367" y="1099733"/>
                  </a:lnTo>
                  <a:lnTo>
                    <a:pt x="297229" y="1152484"/>
                  </a:lnTo>
                  <a:lnTo>
                    <a:pt x="294894" y="1208823"/>
                  </a:lnTo>
                  <a:lnTo>
                    <a:pt x="293544" y="1268547"/>
                  </a:lnTo>
                  <a:lnTo>
                    <a:pt x="293362" y="1331453"/>
                  </a:lnTo>
                  <a:lnTo>
                    <a:pt x="294529" y="1397338"/>
                  </a:lnTo>
                  <a:lnTo>
                    <a:pt x="297226" y="1465999"/>
                  </a:lnTo>
                  <a:lnTo>
                    <a:pt x="301637" y="1537233"/>
                  </a:lnTo>
                  <a:lnTo>
                    <a:pt x="307943" y="1610837"/>
                  </a:lnTo>
                  <a:lnTo>
                    <a:pt x="316324" y="1686608"/>
                  </a:lnTo>
                  <a:lnTo>
                    <a:pt x="326965" y="1764343"/>
                  </a:lnTo>
                  <a:lnTo>
                    <a:pt x="340045" y="1843839"/>
                  </a:lnTo>
                  <a:lnTo>
                    <a:pt x="355748" y="1924894"/>
                  </a:lnTo>
                  <a:lnTo>
                    <a:pt x="0" y="1983300"/>
                  </a:lnTo>
                  <a:lnTo>
                    <a:pt x="225218" y="2876833"/>
                  </a:lnTo>
                  <a:lnTo>
                    <a:pt x="204506" y="2899325"/>
                  </a:lnTo>
                  <a:lnTo>
                    <a:pt x="833859" y="2998704"/>
                  </a:lnTo>
                  <a:lnTo>
                    <a:pt x="847324" y="2975134"/>
                  </a:lnTo>
                  <a:lnTo>
                    <a:pt x="878630" y="3012467"/>
                  </a:lnTo>
                  <a:lnTo>
                    <a:pt x="910765" y="3049165"/>
                  </a:lnTo>
                  <a:lnTo>
                    <a:pt x="943724" y="3085226"/>
                  </a:lnTo>
                  <a:lnTo>
                    <a:pt x="977506" y="3120647"/>
                  </a:lnTo>
                  <a:lnTo>
                    <a:pt x="1012107" y="3155425"/>
                  </a:lnTo>
                  <a:lnTo>
                    <a:pt x="1047523" y="3189558"/>
                  </a:lnTo>
                  <a:lnTo>
                    <a:pt x="1083752" y="3223044"/>
                  </a:lnTo>
                  <a:lnTo>
                    <a:pt x="1120790" y="3255879"/>
                  </a:lnTo>
                  <a:lnTo>
                    <a:pt x="1158634" y="3288060"/>
                  </a:lnTo>
                  <a:lnTo>
                    <a:pt x="1197281" y="3319586"/>
                  </a:lnTo>
                  <a:lnTo>
                    <a:pt x="1236727" y="3350454"/>
                  </a:lnTo>
                  <a:lnTo>
                    <a:pt x="1276970" y="3380661"/>
                  </a:lnTo>
                  <a:lnTo>
                    <a:pt x="1318006" y="3410204"/>
                  </a:lnTo>
                  <a:lnTo>
                    <a:pt x="1359831" y="3439081"/>
                  </a:lnTo>
                  <a:lnTo>
                    <a:pt x="1402444" y="3467289"/>
                  </a:lnTo>
                  <a:lnTo>
                    <a:pt x="1445840" y="3494826"/>
                  </a:lnTo>
                  <a:lnTo>
                    <a:pt x="1490016" y="3521688"/>
                  </a:lnTo>
                  <a:lnTo>
                    <a:pt x="1534969" y="3547874"/>
                  </a:lnTo>
                  <a:lnTo>
                    <a:pt x="1580695" y="3573381"/>
                  </a:lnTo>
                  <a:lnTo>
                    <a:pt x="1627193" y="3598205"/>
                  </a:lnTo>
                  <a:lnTo>
                    <a:pt x="1674458" y="3622345"/>
                  </a:lnTo>
                  <a:lnTo>
                    <a:pt x="1722486" y="3645798"/>
                  </a:lnTo>
                  <a:lnTo>
                    <a:pt x="1771276" y="3668560"/>
                  </a:lnTo>
                  <a:lnTo>
                    <a:pt x="1820824" y="3690631"/>
                  </a:lnTo>
                  <a:lnTo>
                    <a:pt x="1848907" y="3702840"/>
                  </a:lnTo>
                  <a:lnTo>
                    <a:pt x="1848907" y="0"/>
                  </a:lnTo>
                  <a:close/>
                </a:path>
              </a:pathLst>
            </a:custGeom>
            <a:solidFill>
              <a:srgbClr val="C4C3C4"/>
            </a:solidFill>
          </p:spPr>
          <p:txBody>
            <a:bodyPr wrap="square" lIns="0" tIns="0" rIns="0" bIns="0" rtlCol="0"/>
            <a:lstStyle/>
            <a:p>
              <a:pPr rtl="0"/>
              <a:endParaRPr/>
            </a:p>
          </p:txBody>
        </p:sp>
        <p:sp>
          <p:nvSpPr>
            <p:cNvPr id="18" name="object 18"/>
            <p:cNvSpPr/>
            <p:nvPr/>
          </p:nvSpPr>
          <p:spPr>
            <a:xfrm>
              <a:off x="16558590" y="1214877"/>
              <a:ext cx="1880870" cy="3703320"/>
            </a:xfrm>
            <a:custGeom>
              <a:avLst/>
              <a:gdLst/>
              <a:ahLst/>
              <a:cxnLst/>
              <a:rect l="l" t="t" r="r" b="b"/>
              <a:pathLst>
                <a:path w="1880869" h="3703320">
                  <a:moveTo>
                    <a:pt x="0" y="0"/>
                  </a:moveTo>
                  <a:lnTo>
                    <a:pt x="0" y="3702819"/>
                  </a:lnTo>
                  <a:lnTo>
                    <a:pt x="28041" y="3690610"/>
                  </a:lnTo>
                  <a:lnTo>
                    <a:pt x="77587" y="3668539"/>
                  </a:lnTo>
                  <a:lnTo>
                    <a:pt x="126375" y="3645777"/>
                  </a:lnTo>
                  <a:lnTo>
                    <a:pt x="174401" y="3622325"/>
                  </a:lnTo>
                  <a:lnTo>
                    <a:pt x="221661" y="3598186"/>
                  </a:lnTo>
                  <a:lnTo>
                    <a:pt x="268153" y="3573362"/>
                  </a:lnTo>
                  <a:lnTo>
                    <a:pt x="313873" y="3547856"/>
                  </a:lnTo>
                  <a:lnTo>
                    <a:pt x="358819" y="3521671"/>
                  </a:lnTo>
                  <a:lnTo>
                    <a:pt x="402987" y="3494810"/>
                  </a:lnTo>
                  <a:lnTo>
                    <a:pt x="446374" y="3467274"/>
                  </a:lnTo>
                  <a:lnTo>
                    <a:pt x="488976" y="3439067"/>
                  </a:lnTo>
                  <a:lnTo>
                    <a:pt x="530792" y="3410191"/>
                  </a:lnTo>
                  <a:lnTo>
                    <a:pt x="571817" y="3380649"/>
                  </a:lnTo>
                  <a:lnTo>
                    <a:pt x="612049" y="3350443"/>
                  </a:lnTo>
                  <a:lnTo>
                    <a:pt x="651484" y="3319577"/>
                  </a:lnTo>
                  <a:lnTo>
                    <a:pt x="690119" y="3288051"/>
                  </a:lnTo>
                  <a:lnTo>
                    <a:pt x="727952" y="3255870"/>
                  </a:lnTo>
                  <a:lnTo>
                    <a:pt x="764978" y="3223036"/>
                  </a:lnTo>
                  <a:lnTo>
                    <a:pt x="801195" y="3189551"/>
                  </a:lnTo>
                  <a:lnTo>
                    <a:pt x="836600" y="3155418"/>
                  </a:lnTo>
                  <a:lnTo>
                    <a:pt x="871190" y="3120639"/>
                  </a:lnTo>
                  <a:lnTo>
                    <a:pt x="904961" y="3085218"/>
                  </a:lnTo>
                  <a:lnTo>
                    <a:pt x="937910" y="3049157"/>
                  </a:lnTo>
                  <a:lnTo>
                    <a:pt x="970034" y="3012458"/>
                  </a:lnTo>
                  <a:lnTo>
                    <a:pt x="1001330" y="2975124"/>
                  </a:lnTo>
                  <a:lnTo>
                    <a:pt x="1623594" y="2876823"/>
                  </a:lnTo>
                  <a:lnTo>
                    <a:pt x="1848812" y="1983290"/>
                  </a:lnTo>
                  <a:lnTo>
                    <a:pt x="1880267" y="1962599"/>
                  </a:lnTo>
                  <a:lnTo>
                    <a:pt x="1651903" y="1925061"/>
                  </a:lnTo>
                  <a:lnTo>
                    <a:pt x="1494059" y="1925061"/>
                  </a:lnTo>
                  <a:lnTo>
                    <a:pt x="1492949" y="1924883"/>
                  </a:lnTo>
                  <a:lnTo>
                    <a:pt x="1508689" y="1843738"/>
                  </a:lnTo>
                  <a:lnTo>
                    <a:pt x="1521773" y="1764245"/>
                  </a:lnTo>
                  <a:lnTo>
                    <a:pt x="1532415" y="1686515"/>
                  </a:lnTo>
                  <a:lnTo>
                    <a:pt x="1540798" y="1610748"/>
                  </a:lnTo>
                  <a:lnTo>
                    <a:pt x="1547102" y="1537149"/>
                  </a:lnTo>
                  <a:lnTo>
                    <a:pt x="1551511" y="1465921"/>
                  </a:lnTo>
                  <a:lnTo>
                    <a:pt x="1554206" y="1397266"/>
                  </a:lnTo>
                  <a:lnTo>
                    <a:pt x="1555370" y="1331386"/>
                  </a:lnTo>
                  <a:lnTo>
                    <a:pt x="1555185" y="1268486"/>
                  </a:lnTo>
                  <a:lnTo>
                    <a:pt x="1553833" y="1208768"/>
                  </a:lnTo>
                  <a:lnTo>
                    <a:pt x="1551495" y="1152434"/>
                  </a:lnTo>
                  <a:lnTo>
                    <a:pt x="1548355" y="1099689"/>
                  </a:lnTo>
                  <a:lnTo>
                    <a:pt x="1544595" y="1050733"/>
                  </a:lnTo>
                  <a:lnTo>
                    <a:pt x="1540396" y="1005772"/>
                  </a:lnTo>
                  <a:lnTo>
                    <a:pt x="1535940" y="965007"/>
                  </a:lnTo>
                  <a:lnTo>
                    <a:pt x="1526989" y="896877"/>
                  </a:lnTo>
                  <a:lnTo>
                    <a:pt x="1519198" y="847969"/>
                  </a:lnTo>
                  <a:lnTo>
                    <a:pt x="1509137" y="797295"/>
                  </a:lnTo>
                  <a:lnTo>
                    <a:pt x="1480627" y="764089"/>
                  </a:lnTo>
                  <a:lnTo>
                    <a:pt x="1434442" y="715869"/>
                  </a:lnTo>
                  <a:lnTo>
                    <a:pt x="1400533" y="682912"/>
                  </a:lnTo>
                  <a:lnTo>
                    <a:pt x="1359397" y="645014"/>
                  </a:lnTo>
                  <a:lnTo>
                    <a:pt x="1311024" y="602895"/>
                  </a:lnTo>
                  <a:lnTo>
                    <a:pt x="1255403" y="557273"/>
                  </a:lnTo>
                  <a:lnTo>
                    <a:pt x="1192523" y="508866"/>
                  </a:lnTo>
                  <a:lnTo>
                    <a:pt x="1122374" y="458394"/>
                  </a:lnTo>
                  <a:lnTo>
                    <a:pt x="1062900" y="418311"/>
                  </a:lnTo>
                  <a:lnTo>
                    <a:pt x="1030837" y="397670"/>
                  </a:lnTo>
                  <a:lnTo>
                    <a:pt x="997232" y="376725"/>
                  </a:lnTo>
                  <a:lnTo>
                    <a:pt x="962093" y="355544"/>
                  </a:lnTo>
                  <a:lnTo>
                    <a:pt x="925427" y="334199"/>
                  </a:lnTo>
                  <a:lnTo>
                    <a:pt x="887242" y="312761"/>
                  </a:lnTo>
                  <a:lnTo>
                    <a:pt x="847544" y="291300"/>
                  </a:lnTo>
                  <a:lnTo>
                    <a:pt x="806340" y="269887"/>
                  </a:lnTo>
                  <a:lnTo>
                    <a:pt x="763639" y="248592"/>
                  </a:lnTo>
                  <a:lnTo>
                    <a:pt x="719447" y="227486"/>
                  </a:lnTo>
                  <a:lnTo>
                    <a:pt x="673771" y="206640"/>
                  </a:lnTo>
                  <a:lnTo>
                    <a:pt x="626619" y="186124"/>
                  </a:lnTo>
                  <a:lnTo>
                    <a:pt x="577998" y="166008"/>
                  </a:lnTo>
                  <a:lnTo>
                    <a:pt x="527914" y="146364"/>
                  </a:lnTo>
                  <a:lnTo>
                    <a:pt x="476377" y="127262"/>
                  </a:lnTo>
                  <a:lnTo>
                    <a:pt x="423392" y="108772"/>
                  </a:lnTo>
                  <a:lnTo>
                    <a:pt x="368966" y="90966"/>
                  </a:lnTo>
                  <a:lnTo>
                    <a:pt x="313108" y="73913"/>
                  </a:lnTo>
                  <a:lnTo>
                    <a:pt x="255824" y="57685"/>
                  </a:lnTo>
                  <a:lnTo>
                    <a:pt x="197121" y="42352"/>
                  </a:lnTo>
                  <a:lnTo>
                    <a:pt x="137008" y="27985"/>
                  </a:lnTo>
                  <a:lnTo>
                    <a:pt x="75490" y="14653"/>
                  </a:lnTo>
                  <a:lnTo>
                    <a:pt x="0" y="0"/>
                  </a:lnTo>
                  <a:close/>
                </a:path>
                <a:path w="1880869" h="3703320">
                  <a:moveTo>
                    <a:pt x="1523293" y="1903921"/>
                  </a:moveTo>
                  <a:lnTo>
                    <a:pt x="1492980" y="1924789"/>
                  </a:lnTo>
                  <a:lnTo>
                    <a:pt x="1494059" y="1925061"/>
                  </a:lnTo>
                  <a:lnTo>
                    <a:pt x="1651903" y="1925061"/>
                  </a:lnTo>
                  <a:lnTo>
                    <a:pt x="1523293" y="1903921"/>
                  </a:lnTo>
                  <a:close/>
                </a:path>
              </a:pathLst>
            </a:custGeom>
            <a:solidFill>
              <a:srgbClr val="828383"/>
            </a:solidFill>
          </p:spPr>
          <p:txBody>
            <a:bodyPr wrap="square" lIns="0" tIns="0" rIns="0" bIns="0" rtlCol="0"/>
            <a:lstStyle/>
            <a:p>
              <a:pPr rtl="0"/>
              <a:endParaRPr/>
            </a:p>
          </p:txBody>
        </p:sp>
        <p:sp>
          <p:nvSpPr>
            <p:cNvPr id="19" name="object 19"/>
            <p:cNvSpPr/>
            <p:nvPr/>
          </p:nvSpPr>
          <p:spPr>
            <a:xfrm>
              <a:off x="16558600" y="1189109"/>
              <a:ext cx="1581150" cy="1950720"/>
            </a:xfrm>
            <a:custGeom>
              <a:avLst/>
              <a:gdLst/>
              <a:ahLst/>
              <a:cxnLst/>
              <a:rect l="l" t="t" r="r" b="b"/>
              <a:pathLst>
                <a:path w="1581150" h="1950720">
                  <a:moveTo>
                    <a:pt x="0" y="0"/>
                  </a:moveTo>
                  <a:lnTo>
                    <a:pt x="0" y="25747"/>
                  </a:lnTo>
                  <a:lnTo>
                    <a:pt x="75478" y="40431"/>
                  </a:lnTo>
                  <a:lnTo>
                    <a:pt x="136995" y="53761"/>
                  </a:lnTo>
                  <a:lnTo>
                    <a:pt x="197108" y="68128"/>
                  </a:lnTo>
                  <a:lnTo>
                    <a:pt x="255811" y="83460"/>
                  </a:lnTo>
                  <a:lnTo>
                    <a:pt x="313095" y="99687"/>
                  </a:lnTo>
                  <a:lnTo>
                    <a:pt x="368953" y="116739"/>
                  </a:lnTo>
                  <a:lnTo>
                    <a:pt x="423379" y="134545"/>
                  </a:lnTo>
                  <a:lnTo>
                    <a:pt x="476365" y="153034"/>
                  </a:lnTo>
                  <a:lnTo>
                    <a:pt x="527904" y="172135"/>
                  </a:lnTo>
                  <a:lnTo>
                    <a:pt x="577988" y="191779"/>
                  </a:lnTo>
                  <a:lnTo>
                    <a:pt x="626611" y="211894"/>
                  </a:lnTo>
                  <a:lnTo>
                    <a:pt x="673764" y="232410"/>
                  </a:lnTo>
                  <a:lnTo>
                    <a:pt x="719442" y="253256"/>
                  </a:lnTo>
                  <a:lnTo>
                    <a:pt x="763636" y="274362"/>
                  </a:lnTo>
                  <a:lnTo>
                    <a:pt x="806339" y="295656"/>
                  </a:lnTo>
                  <a:lnTo>
                    <a:pt x="847545" y="317070"/>
                  </a:lnTo>
                  <a:lnTo>
                    <a:pt x="887245" y="338530"/>
                  </a:lnTo>
                  <a:lnTo>
                    <a:pt x="925433" y="359968"/>
                  </a:lnTo>
                  <a:lnTo>
                    <a:pt x="962101" y="381313"/>
                  </a:lnTo>
                  <a:lnTo>
                    <a:pt x="997243" y="402493"/>
                  </a:lnTo>
                  <a:lnTo>
                    <a:pt x="1030850" y="423439"/>
                  </a:lnTo>
                  <a:lnTo>
                    <a:pt x="1062916" y="444080"/>
                  </a:lnTo>
                  <a:lnTo>
                    <a:pt x="1122395" y="484163"/>
                  </a:lnTo>
                  <a:lnTo>
                    <a:pt x="1192536" y="534638"/>
                  </a:lnTo>
                  <a:lnTo>
                    <a:pt x="1255408" y="583046"/>
                  </a:lnTo>
                  <a:lnTo>
                    <a:pt x="1311023" y="628668"/>
                  </a:lnTo>
                  <a:lnTo>
                    <a:pt x="1359391" y="670788"/>
                  </a:lnTo>
                  <a:lnTo>
                    <a:pt x="1400524" y="708685"/>
                  </a:lnTo>
                  <a:lnTo>
                    <a:pt x="1434432" y="741641"/>
                  </a:lnTo>
                  <a:lnTo>
                    <a:pt x="1461126" y="768939"/>
                  </a:lnTo>
                  <a:lnTo>
                    <a:pt x="1492918" y="803683"/>
                  </a:lnTo>
                  <a:lnTo>
                    <a:pt x="1516025" y="857015"/>
                  </a:lnTo>
                  <a:lnTo>
                    <a:pt x="1522733" y="895705"/>
                  </a:lnTo>
                  <a:lnTo>
                    <a:pt x="1531321" y="954430"/>
                  </a:lnTo>
                  <a:lnTo>
                    <a:pt x="1540332" y="1031567"/>
                  </a:lnTo>
                  <a:lnTo>
                    <a:pt x="1544541" y="1076532"/>
                  </a:lnTo>
                  <a:lnTo>
                    <a:pt x="1548311" y="1125491"/>
                  </a:lnTo>
                  <a:lnTo>
                    <a:pt x="1551457" y="1178241"/>
                  </a:lnTo>
                  <a:lnTo>
                    <a:pt x="1553800" y="1234579"/>
                  </a:lnTo>
                  <a:lnTo>
                    <a:pt x="1555156" y="1294303"/>
                  </a:lnTo>
                  <a:lnTo>
                    <a:pt x="1555343" y="1357208"/>
                  </a:lnTo>
                  <a:lnTo>
                    <a:pt x="1554180" y="1423093"/>
                  </a:lnTo>
                  <a:lnTo>
                    <a:pt x="1551485" y="1491754"/>
                  </a:lnTo>
                  <a:lnTo>
                    <a:pt x="1547074" y="1562988"/>
                  </a:lnTo>
                  <a:lnTo>
                    <a:pt x="1540767" y="1636592"/>
                  </a:lnTo>
                  <a:lnTo>
                    <a:pt x="1532380" y="1712363"/>
                  </a:lnTo>
                  <a:lnTo>
                    <a:pt x="1521733" y="1790099"/>
                  </a:lnTo>
                  <a:lnTo>
                    <a:pt x="1508643" y="1869597"/>
                  </a:lnTo>
                  <a:lnTo>
                    <a:pt x="1492928" y="1950652"/>
                  </a:lnTo>
                  <a:lnTo>
                    <a:pt x="1523178" y="1929784"/>
                  </a:lnTo>
                  <a:lnTo>
                    <a:pt x="1537972" y="1849666"/>
                  </a:lnTo>
                  <a:lnTo>
                    <a:pt x="1550246" y="1771123"/>
                  </a:lnTo>
                  <a:lnTo>
                    <a:pt x="1560177" y="1694351"/>
                  </a:lnTo>
                  <a:lnTo>
                    <a:pt x="1567940" y="1619548"/>
                  </a:lnTo>
                  <a:lnTo>
                    <a:pt x="1573712" y="1546911"/>
                  </a:lnTo>
                  <a:lnTo>
                    <a:pt x="1577669" y="1476638"/>
                  </a:lnTo>
                  <a:lnTo>
                    <a:pt x="1579986" y="1408925"/>
                  </a:lnTo>
                  <a:lnTo>
                    <a:pt x="1580840" y="1343971"/>
                  </a:lnTo>
                  <a:lnTo>
                    <a:pt x="1580407" y="1281972"/>
                  </a:lnTo>
                  <a:lnTo>
                    <a:pt x="1578862" y="1223125"/>
                  </a:lnTo>
                  <a:lnTo>
                    <a:pt x="1576382" y="1167629"/>
                  </a:lnTo>
                  <a:lnTo>
                    <a:pt x="1573143" y="1115680"/>
                  </a:lnTo>
                  <a:lnTo>
                    <a:pt x="1569320" y="1067475"/>
                  </a:lnTo>
                  <a:lnTo>
                    <a:pt x="1565091" y="1023213"/>
                  </a:lnTo>
                  <a:lnTo>
                    <a:pt x="1560630" y="983089"/>
                  </a:lnTo>
                  <a:lnTo>
                    <a:pt x="1551718" y="916049"/>
                  </a:lnTo>
                  <a:lnTo>
                    <a:pt x="1543993" y="867934"/>
                  </a:lnTo>
                  <a:lnTo>
                    <a:pt x="1532759" y="811619"/>
                  </a:lnTo>
                  <a:lnTo>
                    <a:pt x="1500041" y="773270"/>
                  </a:lnTo>
                  <a:lnTo>
                    <a:pt x="1453307" y="724347"/>
                  </a:lnTo>
                  <a:lnTo>
                    <a:pt x="1418982" y="690920"/>
                  </a:lnTo>
                  <a:lnTo>
                    <a:pt x="1377329" y="652486"/>
                  </a:lnTo>
                  <a:lnTo>
                    <a:pt x="1328328" y="609775"/>
                  </a:lnTo>
                  <a:lnTo>
                    <a:pt x="1271961" y="563513"/>
                  </a:lnTo>
                  <a:lnTo>
                    <a:pt x="1208209" y="514430"/>
                  </a:lnTo>
                  <a:lnTo>
                    <a:pt x="1137054" y="463252"/>
                  </a:lnTo>
                  <a:lnTo>
                    <a:pt x="1076998" y="422791"/>
                  </a:lnTo>
                  <a:lnTo>
                    <a:pt x="1044622" y="401958"/>
                  </a:lnTo>
                  <a:lnTo>
                    <a:pt x="1010692" y="380817"/>
                  </a:lnTo>
                  <a:lnTo>
                    <a:pt x="975215" y="359441"/>
                  </a:lnTo>
                  <a:lnTo>
                    <a:pt x="938198" y="337900"/>
                  </a:lnTo>
                  <a:lnTo>
                    <a:pt x="899649" y="316265"/>
                  </a:lnTo>
                  <a:lnTo>
                    <a:pt x="859574" y="294608"/>
                  </a:lnTo>
                  <a:lnTo>
                    <a:pt x="817983" y="273000"/>
                  </a:lnTo>
                  <a:lnTo>
                    <a:pt x="774881" y="251513"/>
                  </a:lnTo>
                  <a:lnTo>
                    <a:pt x="730277" y="230217"/>
                  </a:lnTo>
                  <a:lnTo>
                    <a:pt x="684178" y="209183"/>
                  </a:lnTo>
                  <a:lnTo>
                    <a:pt x="636591" y="188483"/>
                  </a:lnTo>
                  <a:lnTo>
                    <a:pt x="587524" y="168188"/>
                  </a:lnTo>
                  <a:lnTo>
                    <a:pt x="536985" y="148370"/>
                  </a:lnTo>
                  <a:lnTo>
                    <a:pt x="484981" y="129099"/>
                  </a:lnTo>
                  <a:lnTo>
                    <a:pt x="431519" y="110446"/>
                  </a:lnTo>
                  <a:lnTo>
                    <a:pt x="376606" y="92483"/>
                  </a:lnTo>
                  <a:lnTo>
                    <a:pt x="320252" y="75282"/>
                  </a:lnTo>
                  <a:lnTo>
                    <a:pt x="262462" y="58913"/>
                  </a:lnTo>
                  <a:lnTo>
                    <a:pt x="203244" y="43447"/>
                  </a:lnTo>
                  <a:lnTo>
                    <a:pt x="142606" y="28956"/>
                  </a:lnTo>
                  <a:lnTo>
                    <a:pt x="80555" y="15511"/>
                  </a:lnTo>
                  <a:lnTo>
                    <a:pt x="17098" y="3183"/>
                  </a:lnTo>
                  <a:lnTo>
                    <a:pt x="0" y="0"/>
                  </a:lnTo>
                  <a:close/>
                </a:path>
              </a:pathLst>
            </a:custGeom>
            <a:solidFill>
              <a:srgbClr val="5C5B5B"/>
            </a:solidFill>
          </p:spPr>
          <p:txBody>
            <a:bodyPr wrap="square" lIns="0" tIns="0" rIns="0" bIns="0" rtlCol="0"/>
            <a:lstStyle/>
            <a:p>
              <a:pPr rtl="0"/>
              <a:endParaRPr/>
            </a:p>
          </p:txBody>
        </p:sp>
        <p:sp>
          <p:nvSpPr>
            <p:cNvPr id="20" name="object 20"/>
            <p:cNvSpPr/>
            <p:nvPr/>
          </p:nvSpPr>
          <p:spPr>
            <a:xfrm>
              <a:off x="14802352" y="1289062"/>
              <a:ext cx="3512820" cy="3554729"/>
            </a:xfrm>
            <a:custGeom>
              <a:avLst/>
              <a:gdLst/>
              <a:ahLst/>
              <a:cxnLst/>
              <a:rect l="l" t="t" r="r" b="b"/>
              <a:pathLst>
                <a:path w="3512819" h="3554729">
                  <a:moveTo>
                    <a:pt x="1756239" y="0"/>
                  </a:moveTo>
                  <a:lnTo>
                    <a:pt x="1125110" y="192542"/>
                  </a:lnTo>
                  <a:lnTo>
                    <a:pt x="673732" y="444583"/>
                  </a:lnTo>
                  <a:lnTo>
                    <a:pt x="402565" y="663632"/>
                  </a:lnTo>
                  <a:lnTo>
                    <a:pt x="312074" y="757202"/>
                  </a:lnTo>
                  <a:lnTo>
                    <a:pt x="244833" y="1097188"/>
                  </a:lnTo>
                  <a:lnTo>
                    <a:pt x="228023" y="1338088"/>
                  </a:lnTo>
                  <a:lnTo>
                    <a:pt x="266685" y="1594716"/>
                  </a:lnTo>
                  <a:lnTo>
                    <a:pt x="365863" y="1981887"/>
                  </a:lnTo>
                  <a:lnTo>
                    <a:pt x="0" y="1981887"/>
                  </a:lnTo>
                  <a:lnTo>
                    <a:pt x="185816" y="2734953"/>
                  </a:lnTo>
                  <a:lnTo>
                    <a:pt x="714501" y="2734953"/>
                  </a:lnTo>
                  <a:lnTo>
                    <a:pt x="739778" y="2769932"/>
                  </a:lnTo>
                  <a:lnTo>
                    <a:pt x="765955" y="2804699"/>
                  </a:lnTo>
                  <a:lnTo>
                    <a:pt x="793048" y="2839236"/>
                  </a:lnTo>
                  <a:lnTo>
                    <a:pt x="821071" y="2873526"/>
                  </a:lnTo>
                  <a:lnTo>
                    <a:pt x="850039" y="2907553"/>
                  </a:lnTo>
                  <a:lnTo>
                    <a:pt x="879967" y="2941298"/>
                  </a:lnTo>
                  <a:lnTo>
                    <a:pt x="910869" y="2974744"/>
                  </a:lnTo>
                  <a:lnTo>
                    <a:pt x="942760" y="3007875"/>
                  </a:lnTo>
                  <a:lnTo>
                    <a:pt x="975656" y="3040674"/>
                  </a:lnTo>
                  <a:lnTo>
                    <a:pt x="1009570" y="3073122"/>
                  </a:lnTo>
                  <a:lnTo>
                    <a:pt x="1044517" y="3105203"/>
                  </a:lnTo>
                  <a:lnTo>
                    <a:pt x="1080512" y="3136900"/>
                  </a:lnTo>
                  <a:lnTo>
                    <a:pt x="1117571" y="3168195"/>
                  </a:lnTo>
                  <a:lnTo>
                    <a:pt x="1155706" y="3199071"/>
                  </a:lnTo>
                  <a:lnTo>
                    <a:pt x="1194935" y="3229512"/>
                  </a:lnTo>
                  <a:lnTo>
                    <a:pt x="1235270" y="3259499"/>
                  </a:lnTo>
                  <a:lnTo>
                    <a:pt x="1276727" y="3289017"/>
                  </a:lnTo>
                  <a:lnTo>
                    <a:pt x="1319321" y="3318046"/>
                  </a:lnTo>
                  <a:lnTo>
                    <a:pt x="1363065" y="3346571"/>
                  </a:lnTo>
                  <a:lnTo>
                    <a:pt x="1407976" y="3374574"/>
                  </a:lnTo>
                  <a:lnTo>
                    <a:pt x="1454068" y="3402038"/>
                  </a:lnTo>
                  <a:lnTo>
                    <a:pt x="1501355" y="3428946"/>
                  </a:lnTo>
                  <a:lnTo>
                    <a:pt x="1549853" y="3455281"/>
                  </a:lnTo>
                  <a:lnTo>
                    <a:pt x="1599575" y="3481025"/>
                  </a:lnTo>
                  <a:lnTo>
                    <a:pt x="1650537" y="3506161"/>
                  </a:lnTo>
                  <a:lnTo>
                    <a:pt x="1702754" y="3530672"/>
                  </a:lnTo>
                  <a:lnTo>
                    <a:pt x="1756239" y="3554540"/>
                  </a:lnTo>
                  <a:lnTo>
                    <a:pt x="1809715" y="3530672"/>
                  </a:lnTo>
                  <a:lnTo>
                    <a:pt x="1861921" y="3506161"/>
                  </a:lnTo>
                  <a:lnTo>
                    <a:pt x="1912874" y="3481025"/>
                  </a:lnTo>
                  <a:lnTo>
                    <a:pt x="1962588" y="3455281"/>
                  </a:lnTo>
                  <a:lnTo>
                    <a:pt x="2011077" y="3428946"/>
                  </a:lnTo>
                  <a:lnTo>
                    <a:pt x="2058357" y="3402038"/>
                  </a:lnTo>
                  <a:lnTo>
                    <a:pt x="2104441" y="3374574"/>
                  </a:lnTo>
                  <a:lnTo>
                    <a:pt x="2149345" y="3346571"/>
                  </a:lnTo>
                  <a:lnTo>
                    <a:pt x="2193084" y="3318046"/>
                  </a:lnTo>
                  <a:lnTo>
                    <a:pt x="2235672" y="3289017"/>
                  </a:lnTo>
                  <a:lnTo>
                    <a:pt x="2277124" y="3259499"/>
                  </a:lnTo>
                  <a:lnTo>
                    <a:pt x="2317454" y="3229512"/>
                  </a:lnTo>
                  <a:lnTo>
                    <a:pt x="2356678" y="3199071"/>
                  </a:lnTo>
                  <a:lnTo>
                    <a:pt x="2394811" y="3168195"/>
                  </a:lnTo>
                  <a:lnTo>
                    <a:pt x="2431865" y="3136900"/>
                  </a:lnTo>
                  <a:lnTo>
                    <a:pt x="2467858" y="3105203"/>
                  </a:lnTo>
                  <a:lnTo>
                    <a:pt x="2502803" y="3073122"/>
                  </a:lnTo>
                  <a:lnTo>
                    <a:pt x="2536715" y="3040674"/>
                  </a:lnTo>
                  <a:lnTo>
                    <a:pt x="2569609" y="3007875"/>
                  </a:lnTo>
                  <a:lnTo>
                    <a:pt x="2601499" y="2974744"/>
                  </a:lnTo>
                  <a:lnTo>
                    <a:pt x="2632401" y="2941298"/>
                  </a:lnTo>
                  <a:lnTo>
                    <a:pt x="2662328" y="2907553"/>
                  </a:lnTo>
                  <a:lnTo>
                    <a:pt x="2691297" y="2873526"/>
                  </a:lnTo>
                  <a:lnTo>
                    <a:pt x="2719321" y="2839236"/>
                  </a:lnTo>
                  <a:lnTo>
                    <a:pt x="2746415" y="2804699"/>
                  </a:lnTo>
                  <a:lnTo>
                    <a:pt x="2772594" y="2769932"/>
                  </a:lnTo>
                  <a:lnTo>
                    <a:pt x="2797872" y="2734953"/>
                  </a:lnTo>
                  <a:lnTo>
                    <a:pt x="3317783" y="2734953"/>
                  </a:lnTo>
                  <a:lnTo>
                    <a:pt x="3512290" y="1981887"/>
                  </a:lnTo>
                  <a:lnTo>
                    <a:pt x="3146511" y="1981887"/>
                  </a:lnTo>
                  <a:lnTo>
                    <a:pt x="3228688" y="1514504"/>
                  </a:lnTo>
                  <a:lnTo>
                    <a:pt x="3239015" y="1124188"/>
                  </a:lnTo>
                  <a:lnTo>
                    <a:pt x="3216561" y="856550"/>
                  </a:lnTo>
                  <a:lnTo>
                    <a:pt x="3200394" y="757202"/>
                  </a:lnTo>
                  <a:lnTo>
                    <a:pt x="2906006" y="418418"/>
                  </a:lnTo>
                  <a:lnTo>
                    <a:pt x="2657443" y="226614"/>
                  </a:lnTo>
                  <a:lnTo>
                    <a:pt x="2319318" y="110804"/>
                  </a:lnTo>
                  <a:lnTo>
                    <a:pt x="1756239" y="0"/>
                  </a:lnTo>
                  <a:close/>
                </a:path>
              </a:pathLst>
            </a:custGeom>
            <a:solidFill>
              <a:srgbClr val="FFFFFF"/>
            </a:solidFill>
          </p:spPr>
          <p:txBody>
            <a:bodyPr wrap="square" lIns="0" tIns="0" rIns="0" bIns="0" rtlCol="0"/>
            <a:lstStyle/>
            <a:p>
              <a:pPr rtl="0"/>
              <a:endParaRPr/>
            </a:p>
          </p:txBody>
        </p:sp>
        <p:pic>
          <p:nvPicPr>
            <p:cNvPr id="21" name="object 21"/>
            <p:cNvPicPr/>
            <p:nvPr/>
          </p:nvPicPr>
          <p:blipFill>
            <a:blip r:embed="rId5" cstate="email">
              <a:extLst>
                <a:ext uri="{28A0092B-C50C-407E-A947-70E740481C1C}">
                  <a14:useLocalDpi xmlns:a14="http://schemas.microsoft.com/office/drawing/2010/main"/>
                </a:ext>
              </a:extLst>
            </a:blip>
            <a:stretch>
              <a:fillRect/>
            </a:stretch>
          </p:blipFill>
          <p:spPr>
            <a:xfrm>
              <a:off x="15814501" y="1394669"/>
              <a:ext cx="1488006" cy="1876277"/>
            </a:xfrm>
            <a:prstGeom prst="rect">
              <a:avLst/>
            </a:prstGeom>
          </p:spPr>
        </p:pic>
        <p:pic>
          <p:nvPicPr>
            <p:cNvPr id="22" name="object 22"/>
            <p:cNvPicPr/>
            <p:nvPr/>
          </p:nvPicPr>
          <p:blipFill>
            <a:blip r:embed="rId6" cstate="email">
              <a:extLst>
                <a:ext uri="{28A0092B-C50C-407E-A947-70E740481C1C}">
                  <a14:useLocalDpi xmlns:a14="http://schemas.microsoft.com/office/drawing/2010/main"/>
                </a:ext>
              </a:extLst>
            </a:blip>
            <a:stretch>
              <a:fillRect/>
            </a:stretch>
          </p:blipFill>
          <p:spPr>
            <a:xfrm>
              <a:off x="15179673" y="2476332"/>
              <a:ext cx="734899" cy="794615"/>
            </a:xfrm>
            <a:prstGeom prst="rect">
              <a:avLst/>
            </a:prstGeom>
          </p:spPr>
        </p:pic>
        <p:sp>
          <p:nvSpPr>
            <p:cNvPr id="23" name="object 23"/>
            <p:cNvSpPr/>
            <p:nvPr/>
          </p:nvSpPr>
          <p:spPr>
            <a:xfrm>
              <a:off x="15051025" y="3450572"/>
              <a:ext cx="3014980" cy="394335"/>
            </a:xfrm>
            <a:custGeom>
              <a:avLst/>
              <a:gdLst/>
              <a:ahLst/>
              <a:cxnLst/>
              <a:rect l="l" t="t" r="r" b="b"/>
              <a:pathLst>
                <a:path w="3014980" h="394335">
                  <a:moveTo>
                    <a:pt x="2879556" y="9874"/>
                  </a:moveTo>
                  <a:lnTo>
                    <a:pt x="2712367" y="9874"/>
                  </a:lnTo>
                  <a:lnTo>
                    <a:pt x="2712367" y="34082"/>
                  </a:lnTo>
                  <a:lnTo>
                    <a:pt x="2759811" y="41328"/>
                  </a:lnTo>
                  <a:lnTo>
                    <a:pt x="2759811" y="352491"/>
                  </a:lnTo>
                  <a:lnTo>
                    <a:pt x="2712367" y="359748"/>
                  </a:lnTo>
                  <a:lnTo>
                    <a:pt x="2712367" y="384134"/>
                  </a:lnTo>
                  <a:lnTo>
                    <a:pt x="2884760" y="384134"/>
                  </a:lnTo>
                  <a:lnTo>
                    <a:pt x="2884760" y="359748"/>
                  </a:lnTo>
                  <a:lnTo>
                    <a:pt x="2831337" y="352491"/>
                  </a:lnTo>
                  <a:lnTo>
                    <a:pt x="2831337" y="237448"/>
                  </a:lnTo>
                  <a:lnTo>
                    <a:pt x="2868681" y="237448"/>
                  </a:lnTo>
                  <a:lnTo>
                    <a:pt x="2913298" y="232634"/>
                  </a:lnTo>
                  <a:lnTo>
                    <a:pt x="2957474" y="215347"/>
                  </a:lnTo>
                  <a:lnTo>
                    <a:pt x="2963385" y="210318"/>
                  </a:lnTo>
                  <a:lnTo>
                    <a:pt x="2858132" y="210318"/>
                  </a:lnTo>
                  <a:lnTo>
                    <a:pt x="2852827" y="210216"/>
                  </a:lnTo>
                  <a:lnTo>
                    <a:pt x="2846203" y="209932"/>
                  </a:lnTo>
                  <a:lnTo>
                    <a:pt x="2838846" y="209492"/>
                  </a:lnTo>
                  <a:lnTo>
                    <a:pt x="2831337" y="208925"/>
                  </a:lnTo>
                  <a:lnTo>
                    <a:pt x="2831337" y="40208"/>
                  </a:lnTo>
                  <a:lnTo>
                    <a:pt x="2839280" y="39066"/>
                  </a:lnTo>
                  <a:lnTo>
                    <a:pt x="2846800" y="38361"/>
                  </a:lnTo>
                  <a:lnTo>
                    <a:pt x="2854505" y="38003"/>
                  </a:lnTo>
                  <a:lnTo>
                    <a:pt x="2863001" y="37904"/>
                  </a:lnTo>
                  <a:lnTo>
                    <a:pt x="2977556" y="37904"/>
                  </a:lnTo>
                  <a:lnTo>
                    <a:pt x="2976358" y="36565"/>
                  </a:lnTo>
                  <a:lnTo>
                    <a:pt x="2933456" y="16735"/>
                  </a:lnTo>
                  <a:lnTo>
                    <a:pt x="2879556" y="9874"/>
                  </a:lnTo>
                  <a:close/>
                </a:path>
                <a:path w="3014980" h="394335">
                  <a:moveTo>
                    <a:pt x="2868681" y="237448"/>
                  </a:moveTo>
                  <a:lnTo>
                    <a:pt x="2831337" y="237448"/>
                  </a:lnTo>
                  <a:lnTo>
                    <a:pt x="2837131" y="237955"/>
                  </a:lnTo>
                  <a:lnTo>
                    <a:pt x="2844334" y="238356"/>
                  </a:lnTo>
                  <a:lnTo>
                    <a:pt x="2851440" y="238620"/>
                  </a:lnTo>
                  <a:lnTo>
                    <a:pt x="2856939" y="238715"/>
                  </a:lnTo>
                  <a:lnTo>
                    <a:pt x="2868681" y="237448"/>
                  </a:lnTo>
                  <a:close/>
                </a:path>
                <a:path w="3014980" h="394335">
                  <a:moveTo>
                    <a:pt x="2977556" y="37904"/>
                  </a:moveTo>
                  <a:lnTo>
                    <a:pt x="2863001" y="37904"/>
                  </a:lnTo>
                  <a:lnTo>
                    <a:pt x="2894771" y="43354"/>
                  </a:lnTo>
                  <a:lnTo>
                    <a:pt x="2919743" y="58790"/>
                  </a:lnTo>
                  <a:lnTo>
                    <a:pt x="2936077" y="82842"/>
                  </a:lnTo>
                  <a:lnTo>
                    <a:pt x="2941931" y="114143"/>
                  </a:lnTo>
                  <a:lnTo>
                    <a:pt x="2936802" y="152777"/>
                  </a:lnTo>
                  <a:lnTo>
                    <a:pt x="2921270" y="183214"/>
                  </a:lnTo>
                  <a:lnTo>
                    <a:pt x="2895120" y="203159"/>
                  </a:lnTo>
                  <a:lnTo>
                    <a:pt x="2858132" y="210318"/>
                  </a:lnTo>
                  <a:lnTo>
                    <a:pt x="2963385" y="210318"/>
                  </a:lnTo>
                  <a:lnTo>
                    <a:pt x="2989271" y="188290"/>
                  </a:lnTo>
                  <a:lnTo>
                    <a:pt x="3008493" y="152897"/>
                  </a:lnTo>
                  <a:lnTo>
                    <a:pt x="3014944" y="110603"/>
                  </a:lnTo>
                  <a:lnTo>
                    <a:pt x="3004705" y="68232"/>
                  </a:lnTo>
                  <a:lnTo>
                    <a:pt x="2977556" y="37904"/>
                  </a:lnTo>
                  <a:close/>
                </a:path>
                <a:path w="3014980" h="394335">
                  <a:moveTo>
                    <a:pt x="2448480" y="9874"/>
                  </a:moveTo>
                  <a:lnTo>
                    <a:pt x="2282171" y="9874"/>
                  </a:lnTo>
                  <a:lnTo>
                    <a:pt x="2282171" y="34082"/>
                  </a:lnTo>
                  <a:lnTo>
                    <a:pt x="2329478" y="41328"/>
                  </a:lnTo>
                  <a:lnTo>
                    <a:pt x="2329478" y="248557"/>
                  </a:lnTo>
                  <a:lnTo>
                    <a:pt x="2336240" y="300499"/>
                  </a:lnTo>
                  <a:lnTo>
                    <a:pt x="2355909" y="341129"/>
                  </a:lnTo>
                  <a:lnTo>
                    <a:pt x="2387561" y="370314"/>
                  </a:lnTo>
                  <a:lnTo>
                    <a:pt x="2430272" y="387921"/>
                  </a:lnTo>
                  <a:lnTo>
                    <a:pt x="2483118" y="393820"/>
                  </a:lnTo>
                  <a:lnTo>
                    <a:pt x="2536352" y="388047"/>
                  </a:lnTo>
                  <a:lnTo>
                    <a:pt x="2578974" y="370691"/>
                  </a:lnTo>
                  <a:lnTo>
                    <a:pt x="2594804" y="356031"/>
                  </a:lnTo>
                  <a:lnTo>
                    <a:pt x="2498384" y="356031"/>
                  </a:lnTo>
                  <a:lnTo>
                    <a:pt x="2449895" y="347001"/>
                  </a:lnTo>
                  <a:lnTo>
                    <a:pt x="2420175" y="321216"/>
                  </a:lnTo>
                  <a:lnTo>
                    <a:pt x="2405253" y="280630"/>
                  </a:lnTo>
                  <a:lnTo>
                    <a:pt x="2401259" y="228464"/>
                  </a:lnTo>
                  <a:lnTo>
                    <a:pt x="2401162" y="41328"/>
                  </a:lnTo>
                  <a:lnTo>
                    <a:pt x="2448480" y="34082"/>
                  </a:lnTo>
                  <a:lnTo>
                    <a:pt x="2448480" y="9874"/>
                  </a:lnTo>
                  <a:close/>
                </a:path>
                <a:path w="3014980" h="394335">
                  <a:moveTo>
                    <a:pt x="2681321" y="9874"/>
                  </a:moveTo>
                  <a:lnTo>
                    <a:pt x="2552267" y="9874"/>
                  </a:lnTo>
                  <a:lnTo>
                    <a:pt x="2552267" y="34082"/>
                  </a:lnTo>
                  <a:lnTo>
                    <a:pt x="2599690" y="43726"/>
                  </a:lnTo>
                  <a:lnTo>
                    <a:pt x="2599690" y="228464"/>
                  </a:lnTo>
                  <a:lnTo>
                    <a:pt x="2594803" y="281487"/>
                  </a:lnTo>
                  <a:lnTo>
                    <a:pt x="2578216" y="321661"/>
                  </a:lnTo>
                  <a:lnTo>
                    <a:pt x="2547039" y="347128"/>
                  </a:lnTo>
                  <a:lnTo>
                    <a:pt x="2498384" y="356031"/>
                  </a:lnTo>
                  <a:lnTo>
                    <a:pt x="2594804" y="356031"/>
                  </a:lnTo>
                  <a:lnTo>
                    <a:pt x="2610284" y="341694"/>
                  </a:lnTo>
                  <a:lnTo>
                    <a:pt x="2629582" y="301002"/>
                  </a:lnTo>
                  <a:lnTo>
                    <a:pt x="2636171" y="248557"/>
                  </a:lnTo>
                  <a:lnTo>
                    <a:pt x="2636171" y="43726"/>
                  </a:lnTo>
                  <a:lnTo>
                    <a:pt x="2681321" y="34082"/>
                  </a:lnTo>
                  <a:lnTo>
                    <a:pt x="2681321" y="9874"/>
                  </a:lnTo>
                  <a:close/>
                </a:path>
                <a:path w="3014980" h="394335">
                  <a:moveTo>
                    <a:pt x="2120563" y="0"/>
                  </a:moveTo>
                  <a:lnTo>
                    <a:pt x="2071726" y="4723"/>
                  </a:lnTo>
                  <a:lnTo>
                    <a:pt x="2027960" y="18455"/>
                  </a:lnTo>
                  <a:lnTo>
                    <a:pt x="1990157" y="40538"/>
                  </a:lnTo>
                  <a:lnTo>
                    <a:pt x="1959206" y="70315"/>
                  </a:lnTo>
                  <a:lnTo>
                    <a:pt x="1935996" y="107127"/>
                  </a:lnTo>
                  <a:lnTo>
                    <a:pt x="1921417" y="150318"/>
                  </a:lnTo>
                  <a:lnTo>
                    <a:pt x="1916360" y="199229"/>
                  </a:lnTo>
                  <a:lnTo>
                    <a:pt x="1921071" y="246357"/>
                  </a:lnTo>
                  <a:lnTo>
                    <a:pt x="1934705" y="288291"/>
                  </a:lnTo>
                  <a:lnTo>
                    <a:pt x="1956518" y="324283"/>
                  </a:lnTo>
                  <a:lnTo>
                    <a:pt x="1985762" y="353581"/>
                  </a:lnTo>
                  <a:lnTo>
                    <a:pt x="2021692" y="375436"/>
                  </a:lnTo>
                  <a:lnTo>
                    <a:pt x="2063562" y="389099"/>
                  </a:lnTo>
                  <a:lnTo>
                    <a:pt x="2110626" y="393820"/>
                  </a:lnTo>
                  <a:lnTo>
                    <a:pt x="2154530" y="389998"/>
                  </a:lnTo>
                  <a:lnTo>
                    <a:pt x="2193404" y="378399"/>
                  </a:lnTo>
                  <a:lnTo>
                    <a:pt x="2226218" y="359748"/>
                  </a:lnTo>
                  <a:lnTo>
                    <a:pt x="2123495" y="359748"/>
                  </a:lnTo>
                  <a:lnTo>
                    <a:pt x="2076841" y="350899"/>
                  </a:lnTo>
                  <a:lnTo>
                    <a:pt x="2040452" y="326616"/>
                  </a:lnTo>
                  <a:lnTo>
                    <a:pt x="2014389" y="290297"/>
                  </a:lnTo>
                  <a:lnTo>
                    <a:pt x="1998708" y="245338"/>
                  </a:lnTo>
                  <a:lnTo>
                    <a:pt x="1993468" y="195135"/>
                  </a:lnTo>
                  <a:lnTo>
                    <a:pt x="1998185" y="143129"/>
                  </a:lnTo>
                  <a:lnTo>
                    <a:pt x="2012745" y="98206"/>
                  </a:lnTo>
                  <a:lnTo>
                    <a:pt x="2037761" y="62934"/>
                  </a:lnTo>
                  <a:lnTo>
                    <a:pt x="2073845" y="39886"/>
                  </a:lnTo>
                  <a:lnTo>
                    <a:pt x="2121610" y="31632"/>
                  </a:lnTo>
                  <a:lnTo>
                    <a:pt x="2253689" y="31632"/>
                  </a:lnTo>
                  <a:lnTo>
                    <a:pt x="2254376" y="18418"/>
                  </a:lnTo>
                  <a:lnTo>
                    <a:pt x="2220707" y="18418"/>
                  </a:lnTo>
                  <a:lnTo>
                    <a:pt x="2197386" y="10089"/>
                  </a:lnTo>
                  <a:lnTo>
                    <a:pt x="2173497" y="4363"/>
                  </a:lnTo>
                  <a:lnTo>
                    <a:pt x="2148177" y="1060"/>
                  </a:lnTo>
                  <a:lnTo>
                    <a:pt x="2120563" y="0"/>
                  </a:lnTo>
                  <a:close/>
                </a:path>
                <a:path w="3014980" h="394335">
                  <a:moveTo>
                    <a:pt x="2238999" y="306137"/>
                  </a:moveTo>
                  <a:lnTo>
                    <a:pt x="2214555" y="328897"/>
                  </a:lnTo>
                  <a:lnTo>
                    <a:pt x="2187396" y="345727"/>
                  </a:lnTo>
                  <a:lnTo>
                    <a:pt x="2157163" y="356165"/>
                  </a:lnTo>
                  <a:lnTo>
                    <a:pt x="2123495" y="359748"/>
                  </a:lnTo>
                  <a:lnTo>
                    <a:pt x="2226218" y="359748"/>
                  </a:lnTo>
                  <a:lnTo>
                    <a:pt x="2227841" y="358825"/>
                  </a:lnTo>
                  <a:lnTo>
                    <a:pt x="2258433" y="331078"/>
                  </a:lnTo>
                  <a:lnTo>
                    <a:pt x="2238999" y="306137"/>
                  </a:lnTo>
                  <a:close/>
                </a:path>
                <a:path w="3014980" h="394335">
                  <a:moveTo>
                    <a:pt x="2253689" y="31632"/>
                  </a:moveTo>
                  <a:lnTo>
                    <a:pt x="2121610" y="31632"/>
                  </a:lnTo>
                  <a:lnTo>
                    <a:pt x="2146613" y="33634"/>
                  </a:lnTo>
                  <a:lnTo>
                    <a:pt x="2170323" y="39969"/>
                  </a:lnTo>
                  <a:lnTo>
                    <a:pt x="2192318" y="51130"/>
                  </a:lnTo>
                  <a:lnTo>
                    <a:pt x="2212173" y="67610"/>
                  </a:lnTo>
                  <a:lnTo>
                    <a:pt x="2222361" y="119818"/>
                  </a:lnTo>
                  <a:lnTo>
                    <a:pt x="2249104" y="119818"/>
                  </a:lnTo>
                  <a:lnTo>
                    <a:pt x="2253689" y="31632"/>
                  </a:lnTo>
                  <a:close/>
                </a:path>
                <a:path w="3014980" h="394335">
                  <a:moveTo>
                    <a:pt x="2255334" y="0"/>
                  </a:moveTo>
                  <a:lnTo>
                    <a:pt x="2227974" y="0"/>
                  </a:lnTo>
                  <a:lnTo>
                    <a:pt x="2220707" y="18418"/>
                  </a:lnTo>
                  <a:lnTo>
                    <a:pt x="2254376" y="18418"/>
                  </a:lnTo>
                  <a:lnTo>
                    <a:pt x="2255334" y="0"/>
                  </a:lnTo>
                  <a:close/>
                </a:path>
                <a:path w="3014980" h="394335">
                  <a:moveTo>
                    <a:pt x="1630599" y="9874"/>
                  </a:moveTo>
                  <a:lnTo>
                    <a:pt x="1463547" y="9874"/>
                  </a:lnTo>
                  <a:lnTo>
                    <a:pt x="1463547" y="34082"/>
                  </a:lnTo>
                  <a:lnTo>
                    <a:pt x="1510686" y="41328"/>
                  </a:lnTo>
                  <a:lnTo>
                    <a:pt x="1510686" y="352491"/>
                  </a:lnTo>
                  <a:lnTo>
                    <a:pt x="1463547" y="359748"/>
                  </a:lnTo>
                  <a:lnTo>
                    <a:pt x="1463547" y="384134"/>
                  </a:lnTo>
                  <a:lnTo>
                    <a:pt x="1631248" y="384134"/>
                  </a:lnTo>
                  <a:lnTo>
                    <a:pt x="1631248" y="359748"/>
                  </a:lnTo>
                  <a:lnTo>
                    <a:pt x="1582538" y="352491"/>
                  </a:lnTo>
                  <a:lnTo>
                    <a:pt x="1582538" y="229595"/>
                  </a:lnTo>
                  <a:lnTo>
                    <a:pt x="1623898" y="226045"/>
                  </a:lnTo>
                  <a:lnTo>
                    <a:pt x="1701766" y="226045"/>
                  </a:lnTo>
                  <a:lnTo>
                    <a:pt x="1690178" y="208925"/>
                  </a:lnTo>
                  <a:lnTo>
                    <a:pt x="1710865" y="198192"/>
                  </a:lnTo>
                  <a:lnTo>
                    <a:pt x="1582538" y="198192"/>
                  </a:lnTo>
                  <a:lnTo>
                    <a:pt x="1582538" y="40208"/>
                  </a:lnTo>
                  <a:lnTo>
                    <a:pt x="1590345" y="39066"/>
                  </a:lnTo>
                  <a:lnTo>
                    <a:pt x="1598160" y="38361"/>
                  </a:lnTo>
                  <a:lnTo>
                    <a:pt x="1606085" y="38003"/>
                  </a:lnTo>
                  <a:lnTo>
                    <a:pt x="1614223" y="37904"/>
                  </a:lnTo>
                  <a:lnTo>
                    <a:pt x="1730034" y="37904"/>
                  </a:lnTo>
                  <a:lnTo>
                    <a:pt x="1723955" y="31917"/>
                  </a:lnTo>
                  <a:lnTo>
                    <a:pt x="1680823" y="15144"/>
                  </a:lnTo>
                  <a:lnTo>
                    <a:pt x="1630599" y="9874"/>
                  </a:lnTo>
                  <a:close/>
                </a:path>
                <a:path w="3014980" h="394335">
                  <a:moveTo>
                    <a:pt x="1701766" y="226045"/>
                  </a:moveTo>
                  <a:lnTo>
                    <a:pt x="1623898" y="226045"/>
                  </a:lnTo>
                  <a:lnTo>
                    <a:pt x="1722869" y="384134"/>
                  </a:lnTo>
                  <a:lnTo>
                    <a:pt x="1828164" y="384134"/>
                  </a:lnTo>
                  <a:lnTo>
                    <a:pt x="1828164" y="359748"/>
                  </a:lnTo>
                  <a:lnTo>
                    <a:pt x="1786092" y="350628"/>
                  </a:lnTo>
                  <a:lnTo>
                    <a:pt x="1701766" y="226045"/>
                  </a:lnTo>
                  <a:close/>
                </a:path>
                <a:path w="3014980" h="394335">
                  <a:moveTo>
                    <a:pt x="1730034" y="37904"/>
                  </a:moveTo>
                  <a:lnTo>
                    <a:pt x="1614223" y="37904"/>
                  </a:lnTo>
                  <a:lnTo>
                    <a:pt x="1646919" y="42720"/>
                  </a:lnTo>
                  <a:lnTo>
                    <a:pt x="1671561" y="56957"/>
                  </a:lnTo>
                  <a:lnTo>
                    <a:pt x="1687110" y="80298"/>
                  </a:lnTo>
                  <a:lnTo>
                    <a:pt x="1692524" y="112425"/>
                  </a:lnTo>
                  <a:lnTo>
                    <a:pt x="1686720" y="149415"/>
                  </a:lnTo>
                  <a:lnTo>
                    <a:pt x="1669752" y="176277"/>
                  </a:lnTo>
                  <a:lnTo>
                    <a:pt x="1642289" y="192654"/>
                  </a:lnTo>
                  <a:lnTo>
                    <a:pt x="1604998" y="198192"/>
                  </a:lnTo>
                  <a:lnTo>
                    <a:pt x="1710865" y="198192"/>
                  </a:lnTo>
                  <a:lnTo>
                    <a:pt x="1721352" y="192752"/>
                  </a:lnTo>
                  <a:lnTo>
                    <a:pt x="1745086" y="169441"/>
                  </a:lnTo>
                  <a:lnTo>
                    <a:pt x="1760196" y="140077"/>
                  </a:lnTo>
                  <a:lnTo>
                    <a:pt x="1765495" y="105745"/>
                  </a:lnTo>
                  <a:lnTo>
                    <a:pt x="1754133" y="61637"/>
                  </a:lnTo>
                  <a:lnTo>
                    <a:pt x="1730034" y="37904"/>
                  </a:lnTo>
                  <a:close/>
                </a:path>
                <a:path w="3014980" h="394335">
                  <a:moveTo>
                    <a:pt x="1412208" y="9874"/>
                  </a:moveTo>
                  <a:lnTo>
                    <a:pt x="1123159" y="9874"/>
                  </a:lnTo>
                  <a:lnTo>
                    <a:pt x="1123159" y="34082"/>
                  </a:lnTo>
                  <a:lnTo>
                    <a:pt x="1170519" y="41328"/>
                  </a:lnTo>
                  <a:lnTo>
                    <a:pt x="1170519" y="352491"/>
                  </a:lnTo>
                  <a:lnTo>
                    <a:pt x="1123159" y="359748"/>
                  </a:lnTo>
                  <a:lnTo>
                    <a:pt x="1123159" y="384134"/>
                  </a:lnTo>
                  <a:lnTo>
                    <a:pt x="1421349" y="384134"/>
                  </a:lnTo>
                  <a:lnTo>
                    <a:pt x="1421349" y="351214"/>
                  </a:lnTo>
                  <a:lnTo>
                    <a:pt x="1242244" y="351214"/>
                  </a:lnTo>
                  <a:lnTo>
                    <a:pt x="1242244" y="206119"/>
                  </a:lnTo>
                  <a:lnTo>
                    <a:pt x="1364283" y="206119"/>
                  </a:lnTo>
                  <a:lnTo>
                    <a:pt x="1364283" y="174444"/>
                  </a:lnTo>
                  <a:lnTo>
                    <a:pt x="1242244" y="174444"/>
                  </a:lnTo>
                  <a:lnTo>
                    <a:pt x="1242244" y="41328"/>
                  </a:lnTo>
                  <a:lnTo>
                    <a:pt x="1412208" y="41328"/>
                  </a:lnTo>
                  <a:lnTo>
                    <a:pt x="1412208" y="9874"/>
                  </a:lnTo>
                  <a:close/>
                </a:path>
                <a:path w="3014980" h="394335">
                  <a:moveTo>
                    <a:pt x="1421349" y="285614"/>
                  </a:moveTo>
                  <a:lnTo>
                    <a:pt x="1389737" y="285614"/>
                  </a:lnTo>
                  <a:lnTo>
                    <a:pt x="1381266" y="351214"/>
                  </a:lnTo>
                  <a:lnTo>
                    <a:pt x="1421349" y="351214"/>
                  </a:lnTo>
                  <a:lnTo>
                    <a:pt x="1421349" y="285614"/>
                  </a:lnTo>
                  <a:close/>
                </a:path>
                <a:path w="3014980" h="394335">
                  <a:moveTo>
                    <a:pt x="1364283" y="206119"/>
                  </a:moveTo>
                  <a:lnTo>
                    <a:pt x="1331435" y="206119"/>
                  </a:lnTo>
                  <a:lnTo>
                    <a:pt x="1337435" y="247950"/>
                  </a:lnTo>
                  <a:lnTo>
                    <a:pt x="1364283" y="247950"/>
                  </a:lnTo>
                  <a:lnTo>
                    <a:pt x="1364283" y="206119"/>
                  </a:lnTo>
                  <a:close/>
                </a:path>
                <a:path w="3014980" h="394335">
                  <a:moveTo>
                    <a:pt x="1364283" y="132561"/>
                  </a:moveTo>
                  <a:lnTo>
                    <a:pt x="1337435" y="132561"/>
                  </a:lnTo>
                  <a:lnTo>
                    <a:pt x="1331435" y="174444"/>
                  </a:lnTo>
                  <a:lnTo>
                    <a:pt x="1364283" y="174444"/>
                  </a:lnTo>
                  <a:lnTo>
                    <a:pt x="1364283" y="132561"/>
                  </a:lnTo>
                  <a:close/>
                </a:path>
                <a:path w="3014980" h="394335">
                  <a:moveTo>
                    <a:pt x="1412208" y="41328"/>
                  </a:moveTo>
                  <a:lnTo>
                    <a:pt x="1373298" y="41328"/>
                  </a:lnTo>
                  <a:lnTo>
                    <a:pt x="1381769" y="102070"/>
                  </a:lnTo>
                  <a:lnTo>
                    <a:pt x="1412208" y="102070"/>
                  </a:lnTo>
                  <a:lnTo>
                    <a:pt x="1412208" y="41328"/>
                  </a:lnTo>
                  <a:close/>
                </a:path>
                <a:path w="3014980" h="394335">
                  <a:moveTo>
                    <a:pt x="898653" y="9874"/>
                  </a:moveTo>
                  <a:lnTo>
                    <a:pt x="719297" y="9874"/>
                  </a:lnTo>
                  <a:lnTo>
                    <a:pt x="719297" y="34082"/>
                  </a:lnTo>
                  <a:lnTo>
                    <a:pt x="766730" y="41328"/>
                  </a:lnTo>
                  <a:lnTo>
                    <a:pt x="766730" y="352491"/>
                  </a:lnTo>
                  <a:lnTo>
                    <a:pt x="719297" y="359748"/>
                  </a:lnTo>
                  <a:lnTo>
                    <a:pt x="719297" y="384134"/>
                  </a:lnTo>
                  <a:lnTo>
                    <a:pt x="901679" y="384134"/>
                  </a:lnTo>
                  <a:lnTo>
                    <a:pt x="951162" y="379878"/>
                  </a:lnTo>
                  <a:lnTo>
                    <a:pt x="995010" y="367333"/>
                  </a:lnTo>
                  <a:lnTo>
                    <a:pt x="1015687" y="356031"/>
                  </a:lnTo>
                  <a:lnTo>
                    <a:pt x="871135" y="356031"/>
                  </a:lnTo>
                  <a:lnTo>
                    <a:pt x="863343" y="355693"/>
                  </a:lnTo>
                  <a:lnTo>
                    <a:pt x="854810" y="354730"/>
                  </a:lnTo>
                  <a:lnTo>
                    <a:pt x="846290" y="353212"/>
                  </a:lnTo>
                  <a:lnTo>
                    <a:pt x="838539" y="351214"/>
                  </a:lnTo>
                  <a:lnTo>
                    <a:pt x="838539" y="40208"/>
                  </a:lnTo>
                  <a:lnTo>
                    <a:pt x="847603" y="39066"/>
                  </a:lnTo>
                  <a:lnTo>
                    <a:pt x="856263" y="38361"/>
                  </a:lnTo>
                  <a:lnTo>
                    <a:pt x="864854" y="38003"/>
                  </a:lnTo>
                  <a:lnTo>
                    <a:pt x="873711" y="37904"/>
                  </a:lnTo>
                  <a:lnTo>
                    <a:pt x="1017173" y="37904"/>
                  </a:lnTo>
                  <a:lnTo>
                    <a:pt x="991508" y="25164"/>
                  </a:lnTo>
                  <a:lnTo>
                    <a:pt x="947529" y="13717"/>
                  </a:lnTo>
                  <a:lnTo>
                    <a:pt x="898653" y="9874"/>
                  </a:lnTo>
                  <a:close/>
                </a:path>
                <a:path w="3014980" h="394335">
                  <a:moveTo>
                    <a:pt x="1017173" y="37904"/>
                  </a:moveTo>
                  <a:lnTo>
                    <a:pt x="873711" y="37904"/>
                  </a:lnTo>
                  <a:lnTo>
                    <a:pt x="920378" y="42646"/>
                  </a:lnTo>
                  <a:lnTo>
                    <a:pt x="958416" y="56623"/>
                  </a:lnTo>
                  <a:lnTo>
                    <a:pt x="987888" y="79464"/>
                  </a:lnTo>
                  <a:lnTo>
                    <a:pt x="1008860" y="110799"/>
                  </a:lnTo>
                  <a:lnTo>
                    <a:pt x="1021396" y="150254"/>
                  </a:lnTo>
                  <a:lnTo>
                    <a:pt x="1025560" y="197459"/>
                  </a:lnTo>
                  <a:lnTo>
                    <a:pt x="1021221" y="244636"/>
                  </a:lnTo>
                  <a:lnTo>
                    <a:pt x="1008243" y="283921"/>
                  </a:lnTo>
                  <a:lnTo>
                    <a:pt x="956610" y="337595"/>
                  </a:lnTo>
                  <a:lnTo>
                    <a:pt x="918073" y="351371"/>
                  </a:lnTo>
                  <a:lnTo>
                    <a:pt x="871135" y="356031"/>
                  </a:lnTo>
                  <a:lnTo>
                    <a:pt x="1015687" y="356031"/>
                  </a:lnTo>
                  <a:lnTo>
                    <a:pt x="1062920" y="318727"/>
                  </a:lnTo>
                  <a:lnTo>
                    <a:pt x="1085539" y="283339"/>
                  </a:lnTo>
                  <a:lnTo>
                    <a:pt x="1099640" y="241010"/>
                  </a:lnTo>
                  <a:lnTo>
                    <a:pt x="1104500" y="192077"/>
                  </a:lnTo>
                  <a:lnTo>
                    <a:pt x="1099343" y="144488"/>
                  </a:lnTo>
                  <a:lnTo>
                    <a:pt x="1084509" y="103877"/>
                  </a:lnTo>
                  <a:lnTo>
                    <a:pt x="1060955" y="70369"/>
                  </a:lnTo>
                  <a:lnTo>
                    <a:pt x="1029636" y="44090"/>
                  </a:lnTo>
                  <a:lnTo>
                    <a:pt x="1017173" y="37904"/>
                  </a:lnTo>
                  <a:close/>
                </a:path>
                <a:path w="3014980" h="394335">
                  <a:moveTo>
                    <a:pt x="167073" y="9874"/>
                  </a:moveTo>
                  <a:lnTo>
                    <a:pt x="0" y="9874"/>
                  </a:lnTo>
                  <a:lnTo>
                    <a:pt x="0" y="34082"/>
                  </a:lnTo>
                  <a:lnTo>
                    <a:pt x="47255" y="41328"/>
                  </a:lnTo>
                  <a:lnTo>
                    <a:pt x="47255" y="352491"/>
                  </a:lnTo>
                  <a:lnTo>
                    <a:pt x="0" y="359748"/>
                  </a:lnTo>
                  <a:lnTo>
                    <a:pt x="0" y="384134"/>
                  </a:lnTo>
                  <a:lnTo>
                    <a:pt x="167617" y="384134"/>
                  </a:lnTo>
                  <a:lnTo>
                    <a:pt x="167617" y="359748"/>
                  </a:lnTo>
                  <a:lnTo>
                    <a:pt x="119001" y="352491"/>
                  </a:lnTo>
                  <a:lnTo>
                    <a:pt x="119001" y="229595"/>
                  </a:lnTo>
                  <a:lnTo>
                    <a:pt x="160309" y="226045"/>
                  </a:lnTo>
                  <a:lnTo>
                    <a:pt x="238135" y="226045"/>
                  </a:lnTo>
                  <a:lnTo>
                    <a:pt x="226548" y="208925"/>
                  </a:lnTo>
                  <a:lnTo>
                    <a:pt x="247261" y="198192"/>
                  </a:lnTo>
                  <a:lnTo>
                    <a:pt x="119001" y="198192"/>
                  </a:lnTo>
                  <a:lnTo>
                    <a:pt x="119001" y="40208"/>
                  </a:lnTo>
                  <a:lnTo>
                    <a:pt x="126768" y="39066"/>
                  </a:lnTo>
                  <a:lnTo>
                    <a:pt x="134584" y="38361"/>
                  </a:lnTo>
                  <a:lnTo>
                    <a:pt x="142499" y="38003"/>
                  </a:lnTo>
                  <a:lnTo>
                    <a:pt x="150560" y="37904"/>
                  </a:lnTo>
                  <a:lnTo>
                    <a:pt x="266350" y="37904"/>
                  </a:lnTo>
                  <a:lnTo>
                    <a:pt x="260285" y="31917"/>
                  </a:lnTo>
                  <a:lnTo>
                    <a:pt x="217232" y="15144"/>
                  </a:lnTo>
                  <a:lnTo>
                    <a:pt x="167073" y="9874"/>
                  </a:lnTo>
                  <a:close/>
                </a:path>
                <a:path w="3014980" h="394335">
                  <a:moveTo>
                    <a:pt x="238135" y="226045"/>
                  </a:moveTo>
                  <a:lnTo>
                    <a:pt x="160309" y="226045"/>
                  </a:lnTo>
                  <a:lnTo>
                    <a:pt x="259353" y="384134"/>
                  </a:lnTo>
                  <a:lnTo>
                    <a:pt x="364512" y="384134"/>
                  </a:lnTo>
                  <a:lnTo>
                    <a:pt x="364512" y="359748"/>
                  </a:lnTo>
                  <a:lnTo>
                    <a:pt x="322461" y="350628"/>
                  </a:lnTo>
                  <a:lnTo>
                    <a:pt x="238135" y="226045"/>
                  </a:lnTo>
                  <a:close/>
                </a:path>
                <a:path w="3014980" h="394335">
                  <a:moveTo>
                    <a:pt x="491932" y="9874"/>
                  </a:moveTo>
                  <a:lnTo>
                    <a:pt x="328649" y="9874"/>
                  </a:lnTo>
                  <a:lnTo>
                    <a:pt x="328649" y="34082"/>
                  </a:lnTo>
                  <a:lnTo>
                    <a:pt x="363810" y="41328"/>
                  </a:lnTo>
                  <a:lnTo>
                    <a:pt x="474467" y="238181"/>
                  </a:lnTo>
                  <a:lnTo>
                    <a:pt x="474467" y="352491"/>
                  </a:lnTo>
                  <a:lnTo>
                    <a:pt x="427096" y="359748"/>
                  </a:lnTo>
                  <a:lnTo>
                    <a:pt x="427096" y="384134"/>
                  </a:lnTo>
                  <a:lnTo>
                    <a:pt x="593573" y="384134"/>
                  </a:lnTo>
                  <a:lnTo>
                    <a:pt x="593573" y="359748"/>
                  </a:lnTo>
                  <a:lnTo>
                    <a:pt x="546182" y="352491"/>
                  </a:lnTo>
                  <a:lnTo>
                    <a:pt x="546182" y="229595"/>
                  </a:lnTo>
                  <a:lnTo>
                    <a:pt x="564249" y="197459"/>
                  </a:lnTo>
                  <a:lnTo>
                    <a:pt x="527135" y="197459"/>
                  </a:lnTo>
                  <a:lnTo>
                    <a:pt x="443515" y="41328"/>
                  </a:lnTo>
                  <a:lnTo>
                    <a:pt x="491932" y="34082"/>
                  </a:lnTo>
                  <a:lnTo>
                    <a:pt x="491932" y="9874"/>
                  </a:lnTo>
                  <a:close/>
                </a:path>
                <a:path w="3014980" h="394335">
                  <a:moveTo>
                    <a:pt x="266350" y="37904"/>
                  </a:moveTo>
                  <a:lnTo>
                    <a:pt x="150560" y="37904"/>
                  </a:lnTo>
                  <a:lnTo>
                    <a:pt x="183340" y="42720"/>
                  </a:lnTo>
                  <a:lnTo>
                    <a:pt x="208004" y="56957"/>
                  </a:lnTo>
                  <a:lnTo>
                    <a:pt x="223542" y="80298"/>
                  </a:lnTo>
                  <a:lnTo>
                    <a:pt x="228945" y="112425"/>
                  </a:lnTo>
                  <a:lnTo>
                    <a:pt x="223152" y="149415"/>
                  </a:lnTo>
                  <a:lnTo>
                    <a:pt x="206212" y="176277"/>
                  </a:lnTo>
                  <a:lnTo>
                    <a:pt x="178786" y="192654"/>
                  </a:lnTo>
                  <a:lnTo>
                    <a:pt x="141534" y="198192"/>
                  </a:lnTo>
                  <a:lnTo>
                    <a:pt x="247261" y="198192"/>
                  </a:lnTo>
                  <a:lnTo>
                    <a:pt x="257762" y="192752"/>
                  </a:lnTo>
                  <a:lnTo>
                    <a:pt x="281443" y="169441"/>
                  </a:lnTo>
                  <a:lnTo>
                    <a:pt x="296471" y="140077"/>
                  </a:lnTo>
                  <a:lnTo>
                    <a:pt x="301729" y="105745"/>
                  </a:lnTo>
                  <a:lnTo>
                    <a:pt x="290395" y="61637"/>
                  </a:lnTo>
                  <a:lnTo>
                    <a:pt x="266350" y="37904"/>
                  </a:lnTo>
                  <a:close/>
                </a:path>
                <a:path w="3014980" h="394335">
                  <a:moveTo>
                    <a:pt x="687664" y="9874"/>
                  </a:moveTo>
                  <a:lnTo>
                    <a:pt x="563721" y="9874"/>
                  </a:lnTo>
                  <a:lnTo>
                    <a:pt x="563721" y="34082"/>
                  </a:lnTo>
                  <a:lnTo>
                    <a:pt x="612421" y="42668"/>
                  </a:lnTo>
                  <a:lnTo>
                    <a:pt x="527135" y="197459"/>
                  </a:lnTo>
                  <a:lnTo>
                    <a:pt x="564249" y="197459"/>
                  </a:lnTo>
                  <a:lnTo>
                    <a:pt x="651278" y="42668"/>
                  </a:lnTo>
                  <a:lnTo>
                    <a:pt x="687664" y="34082"/>
                  </a:lnTo>
                  <a:lnTo>
                    <a:pt x="687664" y="9874"/>
                  </a:lnTo>
                  <a:close/>
                </a:path>
              </a:pathLst>
            </a:custGeom>
            <a:solidFill>
              <a:srgbClr val="183E79"/>
            </a:solidFill>
          </p:spPr>
          <p:txBody>
            <a:bodyPr wrap="square" lIns="0" tIns="0" rIns="0" bIns="0" rtlCol="0"/>
            <a:lstStyle/>
            <a:p>
              <a:pPr rtl="0"/>
              <a:endParaRPr/>
            </a:p>
          </p:txBody>
        </p:sp>
        <p:sp>
          <p:nvSpPr>
            <p:cNvPr id="24" name="object 24"/>
            <p:cNvSpPr/>
            <p:nvPr/>
          </p:nvSpPr>
          <p:spPr>
            <a:xfrm>
              <a:off x="15277787" y="3266675"/>
              <a:ext cx="1270" cy="4445"/>
            </a:xfrm>
            <a:custGeom>
              <a:avLst/>
              <a:gdLst/>
              <a:ahLst/>
              <a:cxnLst/>
              <a:rect l="l" t="t" r="r" b="b"/>
              <a:pathLst>
                <a:path w="1269" h="4445">
                  <a:moveTo>
                    <a:pt x="0" y="0"/>
                  </a:moveTo>
                  <a:lnTo>
                    <a:pt x="523" y="2198"/>
                  </a:lnTo>
                  <a:lnTo>
                    <a:pt x="1130" y="4282"/>
                  </a:lnTo>
                  <a:lnTo>
                    <a:pt x="523" y="2115"/>
                  </a:lnTo>
                  <a:lnTo>
                    <a:pt x="0" y="0"/>
                  </a:lnTo>
                  <a:close/>
                </a:path>
              </a:pathLst>
            </a:custGeom>
            <a:solidFill>
              <a:srgbClr val="1F1F1D"/>
            </a:solidFill>
          </p:spPr>
          <p:txBody>
            <a:bodyPr wrap="square" lIns="0" tIns="0" rIns="0" bIns="0" rtlCol="0"/>
            <a:lstStyle/>
            <a:p>
              <a:pPr rtl="0"/>
              <a:endParaRPr/>
            </a:p>
          </p:txBody>
        </p:sp>
        <p:sp>
          <p:nvSpPr>
            <p:cNvPr id="25" name="object 25"/>
            <p:cNvSpPr/>
            <p:nvPr/>
          </p:nvSpPr>
          <p:spPr>
            <a:xfrm>
              <a:off x="16558595" y="3177475"/>
              <a:ext cx="1880235" cy="1768475"/>
            </a:xfrm>
            <a:custGeom>
              <a:avLst/>
              <a:gdLst/>
              <a:ahLst/>
              <a:cxnLst/>
              <a:rect l="l" t="t" r="r" b="b"/>
              <a:pathLst>
                <a:path w="1880234" h="1768475">
                  <a:moveTo>
                    <a:pt x="1880120" y="0"/>
                  </a:moveTo>
                  <a:lnTo>
                    <a:pt x="1848812" y="20690"/>
                  </a:lnTo>
                  <a:lnTo>
                    <a:pt x="1623594" y="914233"/>
                  </a:lnTo>
                  <a:lnTo>
                    <a:pt x="1001330" y="1012524"/>
                  </a:lnTo>
                  <a:lnTo>
                    <a:pt x="970036" y="1049858"/>
                  </a:lnTo>
                  <a:lnTo>
                    <a:pt x="937914" y="1086557"/>
                  </a:lnTo>
                  <a:lnTo>
                    <a:pt x="904967" y="1122618"/>
                  </a:lnTo>
                  <a:lnTo>
                    <a:pt x="871197" y="1158039"/>
                  </a:lnTo>
                  <a:lnTo>
                    <a:pt x="836609" y="1192818"/>
                  </a:lnTo>
                  <a:lnTo>
                    <a:pt x="801204" y="1226951"/>
                  </a:lnTo>
                  <a:lnTo>
                    <a:pt x="764988" y="1260436"/>
                  </a:lnTo>
                  <a:lnTo>
                    <a:pt x="727961" y="1293270"/>
                  </a:lnTo>
                  <a:lnTo>
                    <a:pt x="690129" y="1325451"/>
                  </a:lnTo>
                  <a:lnTo>
                    <a:pt x="651494" y="1356977"/>
                  </a:lnTo>
                  <a:lnTo>
                    <a:pt x="612058" y="1387843"/>
                  </a:lnTo>
                  <a:lnTo>
                    <a:pt x="571826" y="1418049"/>
                  </a:lnTo>
                  <a:lnTo>
                    <a:pt x="530801" y="1447591"/>
                  </a:lnTo>
                  <a:lnTo>
                    <a:pt x="488985" y="1476467"/>
                  </a:lnTo>
                  <a:lnTo>
                    <a:pt x="446382" y="1504674"/>
                  </a:lnTo>
                  <a:lnTo>
                    <a:pt x="402994" y="1532210"/>
                  </a:lnTo>
                  <a:lnTo>
                    <a:pt x="358826" y="1559072"/>
                  </a:lnTo>
                  <a:lnTo>
                    <a:pt x="313880" y="1585256"/>
                  </a:lnTo>
                  <a:lnTo>
                    <a:pt x="268160" y="1610762"/>
                  </a:lnTo>
                  <a:lnTo>
                    <a:pt x="221668" y="1635586"/>
                  </a:lnTo>
                  <a:lnTo>
                    <a:pt x="174408" y="1659725"/>
                  </a:lnTo>
                  <a:lnTo>
                    <a:pt x="126383" y="1683177"/>
                  </a:lnTo>
                  <a:lnTo>
                    <a:pt x="77597" y="1705940"/>
                  </a:lnTo>
                  <a:lnTo>
                    <a:pt x="28051" y="1728010"/>
                  </a:lnTo>
                  <a:lnTo>
                    <a:pt x="0" y="1740219"/>
                  </a:lnTo>
                  <a:lnTo>
                    <a:pt x="0" y="1767935"/>
                  </a:lnTo>
                  <a:lnTo>
                    <a:pt x="38093" y="1751402"/>
                  </a:lnTo>
                  <a:lnTo>
                    <a:pt x="87636" y="1729331"/>
                  </a:lnTo>
                  <a:lnTo>
                    <a:pt x="136438" y="1706568"/>
                  </a:lnTo>
                  <a:lnTo>
                    <a:pt x="184496" y="1683114"/>
                  </a:lnTo>
                  <a:lnTo>
                    <a:pt x="231806" y="1658973"/>
                  </a:lnTo>
                  <a:lnTo>
                    <a:pt x="278363" y="1634148"/>
                  </a:lnTo>
                  <a:lnTo>
                    <a:pt x="324165" y="1608641"/>
                  </a:lnTo>
                  <a:lnTo>
                    <a:pt x="369206" y="1582455"/>
                  </a:lnTo>
                  <a:lnTo>
                    <a:pt x="413484" y="1555593"/>
                  </a:lnTo>
                  <a:lnTo>
                    <a:pt x="456994" y="1528057"/>
                  </a:lnTo>
                  <a:lnTo>
                    <a:pt x="499733" y="1499851"/>
                  </a:lnTo>
                  <a:lnTo>
                    <a:pt x="541697" y="1470976"/>
                  </a:lnTo>
                  <a:lnTo>
                    <a:pt x="582881" y="1441437"/>
                  </a:lnTo>
                  <a:lnTo>
                    <a:pt x="623282" y="1411236"/>
                  </a:lnTo>
                  <a:lnTo>
                    <a:pt x="662897" y="1380375"/>
                  </a:lnTo>
                  <a:lnTo>
                    <a:pt x="701721" y="1348857"/>
                  </a:lnTo>
                  <a:lnTo>
                    <a:pt x="739750" y="1316685"/>
                  </a:lnTo>
                  <a:lnTo>
                    <a:pt x="776982" y="1283863"/>
                  </a:lnTo>
                  <a:lnTo>
                    <a:pt x="813410" y="1250391"/>
                  </a:lnTo>
                  <a:lnTo>
                    <a:pt x="849033" y="1216275"/>
                  </a:lnTo>
                  <a:lnTo>
                    <a:pt x="883846" y="1181515"/>
                  </a:lnTo>
                  <a:lnTo>
                    <a:pt x="917845" y="1146115"/>
                  </a:lnTo>
                  <a:lnTo>
                    <a:pt x="951027" y="1110078"/>
                  </a:lnTo>
                  <a:lnTo>
                    <a:pt x="983387" y="1073407"/>
                  </a:lnTo>
                  <a:lnTo>
                    <a:pt x="1014921" y="1036104"/>
                  </a:lnTo>
                  <a:lnTo>
                    <a:pt x="1644138" y="936704"/>
                  </a:lnTo>
                  <a:lnTo>
                    <a:pt x="1880120" y="0"/>
                  </a:lnTo>
                  <a:close/>
                </a:path>
              </a:pathLst>
            </a:custGeom>
            <a:solidFill>
              <a:srgbClr val="5C5B5B"/>
            </a:solidFill>
          </p:spPr>
          <p:txBody>
            <a:bodyPr wrap="square" lIns="0" tIns="0" rIns="0" bIns="0" rtlCol="0"/>
            <a:lstStyle/>
            <a:p>
              <a:pPr rtl="0"/>
              <a:endParaRPr/>
            </a:p>
          </p:txBody>
        </p:sp>
        <p:pic>
          <p:nvPicPr>
            <p:cNvPr id="26" name="object 26"/>
            <p:cNvPicPr/>
            <p:nvPr/>
          </p:nvPicPr>
          <p:blipFill>
            <a:blip r:embed="rId7" cstate="email">
              <a:extLst>
                <a:ext uri="{28A0092B-C50C-407E-A947-70E740481C1C}">
                  <a14:useLocalDpi xmlns:a14="http://schemas.microsoft.com/office/drawing/2010/main"/>
                </a:ext>
              </a:extLst>
            </a:blip>
            <a:stretch>
              <a:fillRect/>
            </a:stretch>
          </p:blipFill>
          <p:spPr>
            <a:xfrm>
              <a:off x="17202272" y="1652526"/>
              <a:ext cx="734920" cy="1618421"/>
            </a:xfrm>
            <a:prstGeom prst="rect">
              <a:avLst/>
            </a:prstGeom>
          </p:spPr>
        </p:pic>
        <p:sp>
          <p:nvSpPr>
            <p:cNvPr id="27" name="object 27"/>
            <p:cNvSpPr/>
            <p:nvPr/>
          </p:nvSpPr>
          <p:spPr>
            <a:xfrm>
              <a:off x="17385217" y="2138648"/>
              <a:ext cx="434975" cy="935355"/>
            </a:xfrm>
            <a:custGeom>
              <a:avLst/>
              <a:gdLst/>
              <a:ahLst/>
              <a:cxnLst/>
              <a:rect l="l" t="t" r="r" b="b"/>
              <a:pathLst>
                <a:path w="434975" h="935355">
                  <a:moveTo>
                    <a:pt x="43789" y="772007"/>
                  </a:moveTo>
                  <a:lnTo>
                    <a:pt x="55715" y="834246"/>
                  </a:lnTo>
                  <a:lnTo>
                    <a:pt x="0" y="864916"/>
                  </a:lnTo>
                  <a:lnTo>
                    <a:pt x="63024" y="872800"/>
                  </a:lnTo>
                  <a:lnTo>
                    <a:pt x="74887" y="935091"/>
                  </a:lnTo>
                  <a:lnTo>
                    <a:pt x="101787" y="877669"/>
                  </a:lnTo>
                  <a:lnTo>
                    <a:pt x="156272" y="877669"/>
                  </a:lnTo>
                  <a:lnTo>
                    <a:pt x="118457" y="842288"/>
                  </a:lnTo>
                  <a:lnTo>
                    <a:pt x="131309" y="815252"/>
                  </a:lnTo>
                  <a:lnTo>
                    <a:pt x="89944" y="815252"/>
                  </a:lnTo>
                  <a:lnTo>
                    <a:pt x="43789" y="772007"/>
                  </a:lnTo>
                  <a:close/>
                </a:path>
                <a:path w="434975" h="935355">
                  <a:moveTo>
                    <a:pt x="156272" y="877669"/>
                  </a:moveTo>
                  <a:lnTo>
                    <a:pt x="101787" y="877669"/>
                  </a:lnTo>
                  <a:lnTo>
                    <a:pt x="164811" y="885658"/>
                  </a:lnTo>
                  <a:lnTo>
                    <a:pt x="156272" y="877669"/>
                  </a:lnTo>
                  <a:close/>
                </a:path>
                <a:path w="434975" h="935355">
                  <a:moveTo>
                    <a:pt x="145733" y="784908"/>
                  </a:moveTo>
                  <a:lnTo>
                    <a:pt x="89944" y="815252"/>
                  </a:lnTo>
                  <a:lnTo>
                    <a:pt x="131309" y="815252"/>
                  </a:lnTo>
                  <a:lnTo>
                    <a:pt x="145733" y="784908"/>
                  </a:lnTo>
                  <a:close/>
                </a:path>
                <a:path w="434975" h="935355">
                  <a:moveTo>
                    <a:pt x="226569" y="629132"/>
                  </a:moveTo>
                  <a:lnTo>
                    <a:pt x="238673" y="691465"/>
                  </a:lnTo>
                  <a:lnTo>
                    <a:pt x="182716" y="722093"/>
                  </a:lnTo>
                  <a:lnTo>
                    <a:pt x="245720" y="730030"/>
                  </a:lnTo>
                  <a:lnTo>
                    <a:pt x="257562" y="792269"/>
                  </a:lnTo>
                  <a:lnTo>
                    <a:pt x="284724" y="734961"/>
                  </a:lnTo>
                  <a:lnTo>
                    <a:pt x="339117" y="734961"/>
                  </a:lnTo>
                  <a:lnTo>
                    <a:pt x="301205" y="699507"/>
                  </a:lnTo>
                  <a:lnTo>
                    <a:pt x="313884" y="672607"/>
                  </a:lnTo>
                  <a:lnTo>
                    <a:pt x="272913" y="672607"/>
                  </a:lnTo>
                  <a:lnTo>
                    <a:pt x="226569" y="629132"/>
                  </a:lnTo>
                  <a:close/>
                </a:path>
                <a:path w="434975" h="935355">
                  <a:moveTo>
                    <a:pt x="339117" y="734961"/>
                  </a:moveTo>
                  <a:lnTo>
                    <a:pt x="284724" y="734961"/>
                  </a:lnTo>
                  <a:lnTo>
                    <a:pt x="347727" y="743014"/>
                  </a:lnTo>
                  <a:lnTo>
                    <a:pt x="339117" y="734961"/>
                  </a:lnTo>
                  <a:close/>
                </a:path>
                <a:path w="434975" h="935355">
                  <a:moveTo>
                    <a:pt x="328241" y="642147"/>
                  </a:moveTo>
                  <a:lnTo>
                    <a:pt x="272913" y="672607"/>
                  </a:lnTo>
                  <a:lnTo>
                    <a:pt x="313884" y="672607"/>
                  </a:lnTo>
                  <a:lnTo>
                    <a:pt x="328241" y="642147"/>
                  </a:lnTo>
                  <a:close/>
                </a:path>
                <a:path w="434975" h="935355">
                  <a:moveTo>
                    <a:pt x="313791" y="415359"/>
                  </a:moveTo>
                  <a:lnTo>
                    <a:pt x="325529" y="477859"/>
                  </a:lnTo>
                  <a:lnTo>
                    <a:pt x="269855" y="508152"/>
                  </a:lnTo>
                  <a:lnTo>
                    <a:pt x="332785" y="516246"/>
                  </a:lnTo>
                  <a:lnTo>
                    <a:pt x="344879" y="578652"/>
                  </a:lnTo>
                  <a:lnTo>
                    <a:pt x="371883" y="521230"/>
                  </a:lnTo>
                  <a:lnTo>
                    <a:pt x="426312" y="521230"/>
                  </a:lnTo>
                  <a:lnTo>
                    <a:pt x="388658" y="485639"/>
                  </a:lnTo>
                  <a:lnTo>
                    <a:pt x="401260" y="458897"/>
                  </a:lnTo>
                  <a:lnTo>
                    <a:pt x="359957" y="458897"/>
                  </a:lnTo>
                  <a:lnTo>
                    <a:pt x="313791" y="415359"/>
                  </a:lnTo>
                  <a:close/>
                </a:path>
                <a:path w="434975" h="935355">
                  <a:moveTo>
                    <a:pt x="426312" y="521230"/>
                  </a:moveTo>
                  <a:lnTo>
                    <a:pt x="371883" y="521230"/>
                  </a:lnTo>
                  <a:lnTo>
                    <a:pt x="434698" y="529156"/>
                  </a:lnTo>
                  <a:lnTo>
                    <a:pt x="426312" y="521230"/>
                  </a:lnTo>
                  <a:close/>
                </a:path>
                <a:path w="434975" h="935355">
                  <a:moveTo>
                    <a:pt x="415673" y="428311"/>
                  </a:moveTo>
                  <a:lnTo>
                    <a:pt x="359957" y="458897"/>
                  </a:lnTo>
                  <a:lnTo>
                    <a:pt x="401260" y="458897"/>
                  </a:lnTo>
                  <a:lnTo>
                    <a:pt x="415673" y="428311"/>
                  </a:lnTo>
                  <a:close/>
                </a:path>
                <a:path w="434975" h="935355">
                  <a:moveTo>
                    <a:pt x="281415" y="182779"/>
                  </a:moveTo>
                  <a:lnTo>
                    <a:pt x="293299" y="245123"/>
                  </a:lnTo>
                  <a:lnTo>
                    <a:pt x="237636" y="275792"/>
                  </a:lnTo>
                  <a:lnTo>
                    <a:pt x="300640" y="283677"/>
                  </a:lnTo>
                  <a:lnTo>
                    <a:pt x="312472" y="346010"/>
                  </a:lnTo>
                  <a:lnTo>
                    <a:pt x="339497" y="288661"/>
                  </a:lnTo>
                  <a:lnTo>
                    <a:pt x="394049" y="288661"/>
                  </a:lnTo>
                  <a:lnTo>
                    <a:pt x="356292" y="253102"/>
                  </a:lnTo>
                  <a:lnTo>
                    <a:pt x="368941" y="226223"/>
                  </a:lnTo>
                  <a:lnTo>
                    <a:pt x="327780" y="226223"/>
                  </a:lnTo>
                  <a:lnTo>
                    <a:pt x="281415" y="182779"/>
                  </a:lnTo>
                  <a:close/>
                </a:path>
                <a:path w="434975" h="935355">
                  <a:moveTo>
                    <a:pt x="394049" y="288661"/>
                  </a:moveTo>
                  <a:lnTo>
                    <a:pt x="339497" y="288661"/>
                  </a:lnTo>
                  <a:lnTo>
                    <a:pt x="402521" y="296640"/>
                  </a:lnTo>
                  <a:lnTo>
                    <a:pt x="394049" y="288661"/>
                  </a:lnTo>
                  <a:close/>
                </a:path>
                <a:path w="434975" h="935355">
                  <a:moveTo>
                    <a:pt x="383339" y="195627"/>
                  </a:moveTo>
                  <a:lnTo>
                    <a:pt x="327780" y="226223"/>
                  </a:lnTo>
                  <a:lnTo>
                    <a:pt x="368941" y="226223"/>
                  </a:lnTo>
                  <a:lnTo>
                    <a:pt x="383339" y="195627"/>
                  </a:lnTo>
                  <a:close/>
                </a:path>
                <a:path w="434975" h="935355">
                  <a:moveTo>
                    <a:pt x="138728" y="0"/>
                  </a:moveTo>
                  <a:lnTo>
                    <a:pt x="150655" y="62416"/>
                  </a:lnTo>
                  <a:lnTo>
                    <a:pt x="94939" y="92855"/>
                  </a:lnTo>
                  <a:lnTo>
                    <a:pt x="157838" y="100866"/>
                  </a:lnTo>
                  <a:lnTo>
                    <a:pt x="169858" y="163230"/>
                  </a:lnTo>
                  <a:lnTo>
                    <a:pt x="196580" y="105818"/>
                  </a:lnTo>
                  <a:lnTo>
                    <a:pt x="251306" y="105818"/>
                  </a:lnTo>
                  <a:lnTo>
                    <a:pt x="213522" y="70249"/>
                  </a:lnTo>
                  <a:lnTo>
                    <a:pt x="226186" y="43433"/>
                  </a:lnTo>
                  <a:lnTo>
                    <a:pt x="185125" y="43433"/>
                  </a:lnTo>
                  <a:lnTo>
                    <a:pt x="138728" y="0"/>
                  </a:lnTo>
                  <a:close/>
                </a:path>
                <a:path w="434975" h="935355">
                  <a:moveTo>
                    <a:pt x="251306" y="105818"/>
                  </a:moveTo>
                  <a:lnTo>
                    <a:pt x="196580" y="105818"/>
                  </a:lnTo>
                  <a:lnTo>
                    <a:pt x="259793" y="113808"/>
                  </a:lnTo>
                  <a:lnTo>
                    <a:pt x="251306" y="105818"/>
                  </a:lnTo>
                  <a:close/>
                </a:path>
                <a:path w="434975" h="935355">
                  <a:moveTo>
                    <a:pt x="240516" y="13088"/>
                  </a:moveTo>
                  <a:lnTo>
                    <a:pt x="185125" y="43433"/>
                  </a:lnTo>
                  <a:lnTo>
                    <a:pt x="226186" y="43433"/>
                  </a:lnTo>
                  <a:lnTo>
                    <a:pt x="240516" y="13088"/>
                  </a:lnTo>
                  <a:close/>
                </a:path>
              </a:pathLst>
            </a:custGeom>
            <a:solidFill>
              <a:srgbClr val="FFD700"/>
            </a:solidFill>
          </p:spPr>
          <p:txBody>
            <a:bodyPr wrap="square" lIns="0" tIns="0" rIns="0" bIns="0" rtlCol="0"/>
            <a:lstStyle/>
            <a:p>
              <a:pPr rtl="0"/>
              <a:endParaRPr/>
            </a:p>
          </p:txBody>
        </p:sp>
        <p:pic>
          <p:nvPicPr>
            <p:cNvPr id="28" name="object 28"/>
            <p:cNvPicPr/>
            <p:nvPr/>
          </p:nvPicPr>
          <p:blipFill>
            <a:blip r:embed="rId8" cstate="email">
              <a:extLst>
                <a:ext uri="{28A0092B-C50C-407E-A947-70E740481C1C}">
                  <a14:useLocalDpi xmlns:a14="http://schemas.microsoft.com/office/drawing/2010/main"/>
                </a:ext>
              </a:extLst>
            </a:blip>
            <a:stretch>
              <a:fillRect/>
            </a:stretch>
          </p:blipFill>
          <p:spPr>
            <a:xfrm>
              <a:off x="15650381" y="4024034"/>
              <a:ext cx="1816363" cy="701140"/>
            </a:xfrm>
            <a:prstGeom prst="rect">
              <a:avLst/>
            </a:prstGeom>
          </p:spPr>
        </p:pic>
        <p:sp>
          <p:nvSpPr>
            <p:cNvPr id="29" name="object 29"/>
            <p:cNvSpPr/>
            <p:nvPr/>
          </p:nvSpPr>
          <p:spPr>
            <a:xfrm>
              <a:off x="15179846" y="1652518"/>
              <a:ext cx="631825" cy="881380"/>
            </a:xfrm>
            <a:custGeom>
              <a:avLst/>
              <a:gdLst/>
              <a:ahLst/>
              <a:cxnLst/>
              <a:rect l="l" t="t" r="r" b="b"/>
              <a:pathLst>
                <a:path w="631825" h="881380">
                  <a:moveTo>
                    <a:pt x="631520" y="0"/>
                  </a:moveTo>
                  <a:lnTo>
                    <a:pt x="580045" y="27516"/>
                  </a:lnTo>
                  <a:lnTo>
                    <a:pt x="531258" y="54993"/>
                  </a:lnTo>
                  <a:lnTo>
                    <a:pt x="485182" y="82250"/>
                  </a:lnTo>
                  <a:lnTo>
                    <a:pt x="441842" y="109106"/>
                  </a:lnTo>
                  <a:lnTo>
                    <a:pt x="401262" y="135382"/>
                  </a:lnTo>
                  <a:lnTo>
                    <a:pt x="363465" y="160895"/>
                  </a:lnTo>
                  <a:lnTo>
                    <a:pt x="306419" y="201498"/>
                  </a:lnTo>
                  <a:lnTo>
                    <a:pt x="254411" y="240791"/>
                  </a:lnTo>
                  <a:lnTo>
                    <a:pt x="207465" y="278303"/>
                  </a:lnTo>
                  <a:lnTo>
                    <a:pt x="165601" y="313566"/>
                  </a:lnTo>
                  <a:lnTo>
                    <a:pt x="128843" y="346109"/>
                  </a:lnTo>
                  <a:lnTo>
                    <a:pt x="97213" y="375463"/>
                  </a:lnTo>
                  <a:lnTo>
                    <a:pt x="49423" y="422725"/>
                  </a:lnTo>
                  <a:lnTo>
                    <a:pt x="29431" y="463738"/>
                  </a:lnTo>
                  <a:lnTo>
                    <a:pt x="19969" y="532839"/>
                  </a:lnTo>
                  <a:lnTo>
                    <a:pt x="14997" y="577145"/>
                  </a:lnTo>
                  <a:lnTo>
                    <a:pt x="10274" y="627454"/>
                  </a:lnTo>
                  <a:lnTo>
                    <a:pt x="6106" y="683392"/>
                  </a:lnTo>
                  <a:lnTo>
                    <a:pt x="2799" y="744581"/>
                  </a:lnTo>
                  <a:lnTo>
                    <a:pt x="662" y="810649"/>
                  </a:lnTo>
                  <a:lnTo>
                    <a:pt x="0" y="881219"/>
                  </a:lnTo>
                  <a:lnTo>
                    <a:pt x="575343" y="823817"/>
                  </a:lnTo>
                  <a:lnTo>
                    <a:pt x="570691" y="734868"/>
                  </a:lnTo>
                  <a:lnTo>
                    <a:pt x="568551" y="649579"/>
                  </a:lnTo>
                  <a:lnTo>
                    <a:pt x="568618" y="568238"/>
                  </a:lnTo>
                  <a:lnTo>
                    <a:pt x="570587" y="491128"/>
                  </a:lnTo>
                  <a:lnTo>
                    <a:pt x="574153" y="418537"/>
                  </a:lnTo>
                  <a:lnTo>
                    <a:pt x="579011" y="350750"/>
                  </a:lnTo>
                  <a:lnTo>
                    <a:pt x="584855" y="288053"/>
                  </a:lnTo>
                  <a:lnTo>
                    <a:pt x="591381" y="230732"/>
                  </a:lnTo>
                  <a:lnTo>
                    <a:pt x="598283" y="179073"/>
                  </a:lnTo>
                  <a:lnTo>
                    <a:pt x="605257" y="133361"/>
                  </a:lnTo>
                  <a:lnTo>
                    <a:pt x="611998" y="93883"/>
                  </a:lnTo>
                  <a:lnTo>
                    <a:pt x="623558" y="34771"/>
                  </a:lnTo>
                  <a:lnTo>
                    <a:pt x="627767" y="15708"/>
                  </a:lnTo>
                  <a:lnTo>
                    <a:pt x="631520" y="0"/>
                  </a:lnTo>
                  <a:close/>
                </a:path>
              </a:pathLst>
            </a:custGeom>
            <a:solidFill>
              <a:srgbClr val="183E79"/>
            </a:solidFill>
          </p:spPr>
          <p:txBody>
            <a:bodyPr wrap="square" lIns="0" tIns="0" rIns="0" bIns="0" rtlCol="0"/>
            <a:lstStyle/>
            <a:p>
              <a:pPr rtl="0"/>
              <a:endParaRPr/>
            </a:p>
          </p:txBody>
        </p:sp>
        <p:sp>
          <p:nvSpPr>
            <p:cNvPr id="30" name="object 30"/>
            <p:cNvSpPr/>
            <p:nvPr/>
          </p:nvSpPr>
          <p:spPr>
            <a:xfrm>
              <a:off x="15255404" y="1882466"/>
              <a:ext cx="440690" cy="540385"/>
            </a:xfrm>
            <a:custGeom>
              <a:avLst/>
              <a:gdLst/>
              <a:ahLst/>
              <a:cxnLst/>
              <a:rect l="l" t="t" r="r" b="b"/>
              <a:pathLst>
                <a:path w="440690" h="540385">
                  <a:moveTo>
                    <a:pt x="358617" y="0"/>
                  </a:moveTo>
                  <a:lnTo>
                    <a:pt x="342743" y="58500"/>
                  </a:lnTo>
                  <a:lnTo>
                    <a:pt x="282420" y="61516"/>
                  </a:lnTo>
                  <a:lnTo>
                    <a:pt x="332932" y="94468"/>
                  </a:lnTo>
                  <a:lnTo>
                    <a:pt x="317016" y="152948"/>
                  </a:lnTo>
                  <a:lnTo>
                    <a:pt x="364219" y="115137"/>
                  </a:lnTo>
                  <a:lnTo>
                    <a:pt x="402282" y="115137"/>
                  </a:lnTo>
                  <a:lnTo>
                    <a:pt x="393443" y="91693"/>
                  </a:lnTo>
                  <a:lnTo>
                    <a:pt x="436814" y="56731"/>
                  </a:lnTo>
                  <a:lnTo>
                    <a:pt x="380281" y="56731"/>
                  </a:lnTo>
                  <a:lnTo>
                    <a:pt x="358617" y="0"/>
                  </a:lnTo>
                  <a:close/>
                </a:path>
                <a:path w="440690" h="540385">
                  <a:moveTo>
                    <a:pt x="402282" y="115137"/>
                  </a:moveTo>
                  <a:lnTo>
                    <a:pt x="364219" y="115137"/>
                  </a:lnTo>
                  <a:lnTo>
                    <a:pt x="414793" y="148320"/>
                  </a:lnTo>
                  <a:lnTo>
                    <a:pt x="402282" y="115137"/>
                  </a:lnTo>
                  <a:close/>
                </a:path>
                <a:path w="440690" h="540385">
                  <a:moveTo>
                    <a:pt x="440593" y="53684"/>
                  </a:moveTo>
                  <a:lnTo>
                    <a:pt x="380281" y="56731"/>
                  </a:lnTo>
                  <a:lnTo>
                    <a:pt x="436814" y="56731"/>
                  </a:lnTo>
                  <a:lnTo>
                    <a:pt x="440593" y="53684"/>
                  </a:lnTo>
                  <a:close/>
                </a:path>
                <a:path w="440690" h="540385">
                  <a:moveTo>
                    <a:pt x="206496" y="179345"/>
                  </a:moveTo>
                  <a:lnTo>
                    <a:pt x="189742" y="237385"/>
                  </a:lnTo>
                  <a:lnTo>
                    <a:pt x="129482" y="239416"/>
                  </a:lnTo>
                  <a:lnTo>
                    <a:pt x="179303" y="273311"/>
                  </a:lnTo>
                  <a:lnTo>
                    <a:pt x="162623" y="331529"/>
                  </a:lnTo>
                  <a:lnTo>
                    <a:pt x="210412" y="294399"/>
                  </a:lnTo>
                  <a:lnTo>
                    <a:pt x="248179" y="294399"/>
                  </a:lnTo>
                  <a:lnTo>
                    <a:pt x="239950" y="271499"/>
                  </a:lnTo>
                  <a:lnTo>
                    <a:pt x="284946" y="236359"/>
                  </a:lnTo>
                  <a:lnTo>
                    <a:pt x="227333" y="236359"/>
                  </a:lnTo>
                  <a:lnTo>
                    <a:pt x="206496" y="179345"/>
                  </a:lnTo>
                  <a:close/>
                </a:path>
                <a:path w="440690" h="540385">
                  <a:moveTo>
                    <a:pt x="248179" y="294399"/>
                  </a:moveTo>
                  <a:lnTo>
                    <a:pt x="210412" y="294399"/>
                  </a:lnTo>
                  <a:lnTo>
                    <a:pt x="260358" y="328293"/>
                  </a:lnTo>
                  <a:lnTo>
                    <a:pt x="248179" y="294399"/>
                  </a:lnTo>
                  <a:close/>
                </a:path>
                <a:path w="440690" h="540385">
                  <a:moveTo>
                    <a:pt x="287708" y="234202"/>
                  </a:moveTo>
                  <a:lnTo>
                    <a:pt x="227333" y="236359"/>
                  </a:lnTo>
                  <a:lnTo>
                    <a:pt x="284946" y="236359"/>
                  </a:lnTo>
                  <a:lnTo>
                    <a:pt x="287708" y="234202"/>
                  </a:lnTo>
                  <a:close/>
                </a:path>
                <a:path w="440690" h="540385">
                  <a:moveTo>
                    <a:pt x="328241" y="365381"/>
                  </a:moveTo>
                  <a:lnTo>
                    <a:pt x="312294" y="423819"/>
                  </a:lnTo>
                  <a:lnTo>
                    <a:pt x="252212" y="426772"/>
                  </a:lnTo>
                  <a:lnTo>
                    <a:pt x="302472" y="459818"/>
                  </a:lnTo>
                  <a:lnTo>
                    <a:pt x="286671" y="518256"/>
                  </a:lnTo>
                  <a:lnTo>
                    <a:pt x="333843" y="480372"/>
                  </a:lnTo>
                  <a:lnTo>
                    <a:pt x="371916" y="480372"/>
                  </a:lnTo>
                  <a:lnTo>
                    <a:pt x="363098" y="457012"/>
                  </a:lnTo>
                  <a:lnTo>
                    <a:pt x="406407" y="422186"/>
                  </a:lnTo>
                  <a:lnTo>
                    <a:pt x="349999" y="422186"/>
                  </a:lnTo>
                  <a:lnTo>
                    <a:pt x="328241" y="365381"/>
                  </a:lnTo>
                  <a:close/>
                </a:path>
                <a:path w="440690" h="540385">
                  <a:moveTo>
                    <a:pt x="371916" y="480372"/>
                  </a:moveTo>
                  <a:lnTo>
                    <a:pt x="333843" y="480372"/>
                  </a:lnTo>
                  <a:lnTo>
                    <a:pt x="384449" y="513575"/>
                  </a:lnTo>
                  <a:lnTo>
                    <a:pt x="371916" y="480372"/>
                  </a:lnTo>
                  <a:close/>
                </a:path>
                <a:path w="440690" h="540385">
                  <a:moveTo>
                    <a:pt x="410249" y="419097"/>
                  </a:moveTo>
                  <a:lnTo>
                    <a:pt x="349999" y="422186"/>
                  </a:lnTo>
                  <a:lnTo>
                    <a:pt x="406407" y="422186"/>
                  </a:lnTo>
                  <a:lnTo>
                    <a:pt x="410249" y="419097"/>
                  </a:lnTo>
                  <a:close/>
                </a:path>
                <a:path w="440690" h="540385">
                  <a:moveTo>
                    <a:pt x="76081" y="387276"/>
                  </a:moveTo>
                  <a:lnTo>
                    <a:pt x="60123" y="445693"/>
                  </a:lnTo>
                  <a:lnTo>
                    <a:pt x="0" y="448708"/>
                  </a:lnTo>
                  <a:lnTo>
                    <a:pt x="50364" y="481723"/>
                  </a:lnTo>
                  <a:lnTo>
                    <a:pt x="34407" y="540109"/>
                  </a:lnTo>
                  <a:lnTo>
                    <a:pt x="81882" y="502225"/>
                  </a:lnTo>
                  <a:lnTo>
                    <a:pt x="119766" y="502225"/>
                  </a:lnTo>
                  <a:lnTo>
                    <a:pt x="111012" y="478980"/>
                  </a:lnTo>
                  <a:lnTo>
                    <a:pt x="154415" y="443944"/>
                  </a:lnTo>
                  <a:lnTo>
                    <a:pt x="97745" y="443944"/>
                  </a:lnTo>
                  <a:lnTo>
                    <a:pt x="76081" y="387276"/>
                  </a:lnTo>
                  <a:close/>
                </a:path>
                <a:path w="440690" h="540385">
                  <a:moveTo>
                    <a:pt x="119766" y="502225"/>
                  </a:moveTo>
                  <a:lnTo>
                    <a:pt x="81882" y="502225"/>
                  </a:lnTo>
                  <a:lnTo>
                    <a:pt x="132278" y="535449"/>
                  </a:lnTo>
                  <a:lnTo>
                    <a:pt x="119766" y="502225"/>
                  </a:lnTo>
                  <a:close/>
                </a:path>
                <a:path w="440690" h="540385">
                  <a:moveTo>
                    <a:pt x="158099" y="440970"/>
                  </a:moveTo>
                  <a:lnTo>
                    <a:pt x="97745" y="443944"/>
                  </a:lnTo>
                  <a:lnTo>
                    <a:pt x="154415" y="443944"/>
                  </a:lnTo>
                  <a:lnTo>
                    <a:pt x="158099" y="440970"/>
                  </a:lnTo>
                  <a:close/>
                </a:path>
              </a:pathLst>
            </a:custGeom>
            <a:solidFill>
              <a:srgbClr val="FFFFFF"/>
            </a:solidFill>
          </p:spPr>
          <p:txBody>
            <a:bodyPr wrap="square" lIns="0" tIns="0" rIns="0" bIns="0" rtlCol="0"/>
            <a:lstStyle/>
            <a:p>
              <a:pPr rtl="0"/>
              <a:endParaRPr/>
            </a:p>
          </p:txBody>
        </p:sp>
        <p:pic>
          <p:nvPicPr>
            <p:cNvPr id="31" name="object 31"/>
            <p:cNvPicPr/>
            <p:nvPr/>
          </p:nvPicPr>
          <p:blipFill>
            <a:blip r:embed="rId9" cstate="email">
              <a:extLst>
                <a:ext uri="{28A0092B-C50C-407E-A947-70E740481C1C}">
                  <a14:useLocalDpi xmlns:a14="http://schemas.microsoft.com/office/drawing/2010/main"/>
                </a:ext>
              </a:extLst>
            </a:blip>
            <a:stretch>
              <a:fillRect/>
            </a:stretch>
          </p:blipFill>
          <p:spPr>
            <a:xfrm>
              <a:off x="15918514" y="1900433"/>
              <a:ext cx="1280142" cy="456433"/>
            </a:xfrm>
            <a:prstGeom prst="rect">
              <a:avLst/>
            </a:prstGeom>
          </p:spPr>
        </p:pic>
        <p:pic>
          <p:nvPicPr>
            <p:cNvPr id="32" name="object 32"/>
            <p:cNvPicPr/>
            <p:nvPr/>
          </p:nvPicPr>
          <p:blipFill>
            <a:blip r:embed="rId10" cstate="email">
              <a:extLst>
                <a:ext uri="{28A0092B-C50C-407E-A947-70E740481C1C}">
                  <a14:useLocalDpi xmlns:a14="http://schemas.microsoft.com/office/drawing/2010/main"/>
                </a:ext>
              </a:extLst>
            </a:blip>
            <a:stretch>
              <a:fillRect/>
            </a:stretch>
          </p:blipFill>
          <p:spPr>
            <a:xfrm>
              <a:off x="16457581" y="2450878"/>
              <a:ext cx="201983" cy="111284"/>
            </a:xfrm>
            <a:prstGeom prst="rect">
              <a:avLst/>
            </a:prstGeom>
          </p:spPr>
        </p:pic>
        <p:pic>
          <p:nvPicPr>
            <p:cNvPr id="33" name="object 33"/>
            <p:cNvPicPr/>
            <p:nvPr/>
          </p:nvPicPr>
          <p:blipFill>
            <a:blip r:embed="rId11" cstate="email">
              <a:extLst>
                <a:ext uri="{28A0092B-C50C-407E-A947-70E740481C1C}">
                  <a14:useLocalDpi xmlns:a14="http://schemas.microsoft.com/office/drawing/2010/main"/>
                </a:ext>
              </a:extLst>
            </a:blip>
            <a:stretch>
              <a:fillRect/>
            </a:stretch>
          </p:blipFill>
          <p:spPr>
            <a:xfrm>
              <a:off x="16460684" y="1433893"/>
              <a:ext cx="230634" cy="342261"/>
            </a:xfrm>
            <a:prstGeom prst="rect">
              <a:avLst/>
            </a:prstGeom>
          </p:spPr>
        </p:pic>
        <p:pic>
          <p:nvPicPr>
            <p:cNvPr id="34" name="object 34"/>
            <p:cNvPicPr/>
            <p:nvPr/>
          </p:nvPicPr>
          <p:blipFill>
            <a:blip r:embed="rId12" cstate="email">
              <a:extLst>
                <a:ext uri="{28A0092B-C50C-407E-A947-70E740481C1C}">
                  <a14:useLocalDpi xmlns:a14="http://schemas.microsoft.com/office/drawing/2010/main"/>
                </a:ext>
              </a:extLst>
            </a:blip>
            <a:stretch>
              <a:fillRect/>
            </a:stretch>
          </p:blipFill>
          <p:spPr>
            <a:xfrm>
              <a:off x="16502364" y="2709111"/>
              <a:ext cx="112393" cy="273279"/>
            </a:xfrm>
            <a:prstGeom prst="rect">
              <a:avLst/>
            </a:prstGeom>
          </p:spPr>
        </p:pic>
        <p:pic>
          <p:nvPicPr>
            <p:cNvPr id="35" name="object 35"/>
            <p:cNvPicPr/>
            <p:nvPr/>
          </p:nvPicPr>
          <p:blipFill>
            <a:blip r:embed="rId13" cstate="email">
              <a:extLst>
                <a:ext uri="{28A0092B-C50C-407E-A947-70E740481C1C}">
                  <a14:useLocalDpi xmlns:a14="http://schemas.microsoft.com/office/drawing/2010/main"/>
                </a:ext>
              </a:extLst>
            </a:blip>
            <a:stretch>
              <a:fillRect/>
            </a:stretch>
          </p:blipFill>
          <p:spPr>
            <a:xfrm>
              <a:off x="16426400" y="2997008"/>
              <a:ext cx="264347" cy="166068"/>
            </a:xfrm>
            <a:prstGeom prst="rect">
              <a:avLst/>
            </a:prstGeom>
          </p:spPr>
        </p:pic>
        <p:pic>
          <p:nvPicPr>
            <p:cNvPr id="36" name="object 36"/>
            <p:cNvPicPr/>
            <p:nvPr/>
          </p:nvPicPr>
          <p:blipFill>
            <a:blip r:embed="rId14" cstate="email">
              <a:extLst>
                <a:ext uri="{28A0092B-C50C-407E-A947-70E740481C1C}">
                  <a14:useLocalDpi xmlns:a14="http://schemas.microsoft.com/office/drawing/2010/main"/>
                </a:ext>
              </a:extLst>
            </a:blip>
            <a:stretch>
              <a:fillRect/>
            </a:stretch>
          </p:blipFill>
          <p:spPr>
            <a:xfrm>
              <a:off x="16486984" y="2562163"/>
              <a:ext cx="143116" cy="146947"/>
            </a:xfrm>
            <a:prstGeom prst="rect">
              <a:avLst/>
            </a:prstGeom>
          </p:spPr>
        </p:pic>
        <p:pic>
          <p:nvPicPr>
            <p:cNvPr id="37" name="object 37"/>
            <p:cNvPicPr/>
            <p:nvPr/>
          </p:nvPicPr>
          <p:blipFill>
            <a:blip r:embed="rId15" cstate="email">
              <a:extLst>
                <a:ext uri="{28A0092B-C50C-407E-A947-70E740481C1C}">
                  <a14:useLocalDpi xmlns:a14="http://schemas.microsoft.com/office/drawing/2010/main"/>
                </a:ext>
              </a:extLst>
            </a:blip>
            <a:stretch>
              <a:fillRect/>
            </a:stretch>
          </p:blipFill>
          <p:spPr>
            <a:xfrm>
              <a:off x="16385353" y="1776155"/>
              <a:ext cx="346554" cy="124279"/>
            </a:xfrm>
            <a:prstGeom prst="rect">
              <a:avLst/>
            </a:prstGeom>
          </p:spPr>
        </p:pic>
        <p:pic>
          <p:nvPicPr>
            <p:cNvPr id="38" name="object 38"/>
            <p:cNvPicPr/>
            <p:nvPr/>
          </p:nvPicPr>
          <p:blipFill>
            <a:blip r:embed="rId16" cstate="email">
              <a:extLst>
                <a:ext uri="{28A0092B-C50C-407E-A947-70E740481C1C}">
                  <a14:useLocalDpi xmlns:a14="http://schemas.microsoft.com/office/drawing/2010/main"/>
                </a:ext>
              </a:extLst>
            </a:blip>
            <a:stretch>
              <a:fillRect/>
            </a:stretch>
          </p:blipFill>
          <p:spPr>
            <a:xfrm>
              <a:off x="16335344" y="3183505"/>
              <a:ext cx="446447" cy="87411"/>
            </a:xfrm>
            <a:prstGeom prst="rect">
              <a:avLst/>
            </a:prstGeom>
          </p:spPr>
        </p:pic>
        <p:pic>
          <p:nvPicPr>
            <p:cNvPr id="39" name="object 39"/>
            <p:cNvPicPr/>
            <p:nvPr/>
          </p:nvPicPr>
          <p:blipFill>
            <a:blip r:embed="rId17" cstate="email">
              <a:extLst>
                <a:ext uri="{28A0092B-C50C-407E-A947-70E740481C1C}">
                  <a14:useLocalDpi xmlns:a14="http://schemas.microsoft.com/office/drawing/2010/main"/>
                </a:ext>
              </a:extLst>
            </a:blip>
            <a:stretch>
              <a:fillRect/>
            </a:stretch>
          </p:blipFill>
          <p:spPr>
            <a:xfrm>
              <a:off x="16133226" y="1960432"/>
              <a:ext cx="850779" cy="50176"/>
            </a:xfrm>
            <a:prstGeom prst="rect">
              <a:avLst/>
            </a:prstGeom>
          </p:spPr>
        </p:pic>
        <p:pic>
          <p:nvPicPr>
            <p:cNvPr id="40" name="object 40"/>
            <p:cNvPicPr/>
            <p:nvPr/>
          </p:nvPicPr>
          <p:blipFill>
            <a:blip r:embed="rId18" cstate="email">
              <a:extLst>
                <a:ext uri="{28A0092B-C50C-407E-A947-70E740481C1C}">
                  <a14:useLocalDpi xmlns:a14="http://schemas.microsoft.com/office/drawing/2010/main"/>
                </a:ext>
              </a:extLst>
            </a:blip>
            <a:stretch>
              <a:fillRect/>
            </a:stretch>
          </p:blipFill>
          <p:spPr>
            <a:xfrm>
              <a:off x="16146700" y="2124008"/>
              <a:ext cx="823440" cy="326869"/>
            </a:xfrm>
            <a:prstGeom prst="rect">
              <a:avLst/>
            </a:prstGeom>
          </p:spPr>
        </p:pic>
        <p:pic>
          <p:nvPicPr>
            <p:cNvPr id="41" name="object 41"/>
            <p:cNvPicPr/>
            <p:nvPr/>
          </p:nvPicPr>
          <p:blipFill>
            <a:blip r:embed="rId19" cstate="email">
              <a:extLst>
                <a:ext uri="{28A0092B-C50C-407E-A947-70E740481C1C}">
                  <a14:useLocalDpi xmlns:a14="http://schemas.microsoft.com/office/drawing/2010/main"/>
                </a:ext>
              </a:extLst>
            </a:blip>
            <a:stretch>
              <a:fillRect/>
            </a:stretch>
          </p:blipFill>
          <p:spPr>
            <a:xfrm>
              <a:off x="16189261" y="2034921"/>
              <a:ext cx="699783" cy="66240"/>
            </a:xfrm>
            <a:prstGeom prst="rect">
              <a:avLst/>
            </a:prstGeom>
          </p:spPr>
        </p:pic>
        <p:pic>
          <p:nvPicPr>
            <p:cNvPr id="42" name="object 42"/>
            <p:cNvPicPr/>
            <p:nvPr/>
          </p:nvPicPr>
          <p:blipFill>
            <a:blip r:embed="rId20" cstate="email">
              <a:extLst>
                <a:ext uri="{28A0092B-C50C-407E-A947-70E740481C1C}">
                  <a14:useLocalDpi xmlns:a14="http://schemas.microsoft.com/office/drawing/2010/main"/>
                </a:ext>
              </a:extLst>
            </a:blip>
            <a:stretch>
              <a:fillRect/>
            </a:stretch>
          </p:blipFill>
          <p:spPr>
            <a:xfrm>
              <a:off x="16516553" y="2909356"/>
              <a:ext cx="83998" cy="87652"/>
            </a:xfrm>
            <a:prstGeom prst="rect">
              <a:avLst/>
            </a:prstGeom>
          </p:spPr>
        </p:pic>
        <p:pic>
          <p:nvPicPr>
            <p:cNvPr id="43" name="object 43"/>
            <p:cNvPicPr/>
            <p:nvPr/>
          </p:nvPicPr>
          <p:blipFill>
            <a:blip r:embed="rId21" cstate="email">
              <a:extLst>
                <a:ext uri="{28A0092B-C50C-407E-A947-70E740481C1C}">
                  <a14:useLocalDpi xmlns:a14="http://schemas.microsoft.com/office/drawing/2010/main"/>
                </a:ext>
              </a:extLst>
            </a:blip>
            <a:stretch>
              <a:fillRect/>
            </a:stretch>
          </p:blipFill>
          <p:spPr>
            <a:xfrm>
              <a:off x="16533455" y="1807274"/>
              <a:ext cx="198452" cy="81746"/>
            </a:xfrm>
            <a:prstGeom prst="rect">
              <a:avLst/>
            </a:prstGeom>
          </p:spPr>
        </p:pic>
        <p:pic>
          <p:nvPicPr>
            <p:cNvPr id="44" name="object 44"/>
            <p:cNvPicPr/>
            <p:nvPr/>
          </p:nvPicPr>
          <p:blipFill>
            <a:blip r:embed="rId22" cstate="email">
              <a:extLst>
                <a:ext uri="{28A0092B-C50C-407E-A947-70E740481C1C}">
                  <a14:useLocalDpi xmlns:a14="http://schemas.microsoft.com/office/drawing/2010/main"/>
                </a:ext>
              </a:extLst>
            </a:blip>
            <a:stretch>
              <a:fillRect/>
            </a:stretch>
          </p:blipFill>
          <p:spPr>
            <a:xfrm>
              <a:off x="16426378" y="3021603"/>
              <a:ext cx="264379" cy="161900"/>
            </a:xfrm>
            <a:prstGeom prst="rect">
              <a:avLst/>
            </a:prstGeom>
          </p:spPr>
        </p:pic>
        <p:pic>
          <p:nvPicPr>
            <p:cNvPr id="45" name="object 45"/>
            <p:cNvPicPr/>
            <p:nvPr/>
          </p:nvPicPr>
          <p:blipFill>
            <a:blip r:embed="rId23" cstate="email">
              <a:extLst>
                <a:ext uri="{28A0092B-C50C-407E-A947-70E740481C1C}">
                  <a14:useLocalDpi xmlns:a14="http://schemas.microsoft.com/office/drawing/2010/main"/>
                </a:ext>
              </a:extLst>
            </a:blip>
            <a:stretch>
              <a:fillRect/>
            </a:stretch>
          </p:blipFill>
          <p:spPr>
            <a:xfrm>
              <a:off x="16504836" y="2457318"/>
              <a:ext cx="109159" cy="157073"/>
            </a:xfrm>
            <a:prstGeom prst="rect">
              <a:avLst/>
            </a:prstGeom>
          </p:spPr>
        </p:pic>
        <p:pic>
          <p:nvPicPr>
            <p:cNvPr id="46" name="object 46"/>
            <p:cNvPicPr/>
            <p:nvPr/>
          </p:nvPicPr>
          <p:blipFill>
            <a:blip r:embed="rId24" cstate="email">
              <a:extLst>
                <a:ext uri="{28A0092B-C50C-407E-A947-70E740481C1C}">
                  <a14:useLocalDpi xmlns:a14="http://schemas.microsoft.com/office/drawing/2010/main"/>
                </a:ext>
              </a:extLst>
            </a:blip>
            <a:stretch>
              <a:fillRect/>
            </a:stretch>
          </p:blipFill>
          <p:spPr>
            <a:xfrm>
              <a:off x="16432505" y="2454867"/>
              <a:ext cx="58448" cy="108153"/>
            </a:xfrm>
            <a:prstGeom prst="rect">
              <a:avLst/>
            </a:prstGeom>
          </p:spPr>
        </p:pic>
        <p:pic>
          <p:nvPicPr>
            <p:cNvPr id="47" name="object 47"/>
            <p:cNvPicPr/>
            <p:nvPr/>
          </p:nvPicPr>
          <p:blipFill>
            <a:blip r:embed="rId25" cstate="email">
              <a:extLst>
                <a:ext uri="{28A0092B-C50C-407E-A947-70E740481C1C}">
                  <a14:useLocalDpi xmlns:a14="http://schemas.microsoft.com/office/drawing/2010/main"/>
                </a:ext>
              </a:extLst>
            </a:blip>
            <a:stretch>
              <a:fillRect/>
            </a:stretch>
          </p:blipFill>
          <p:spPr>
            <a:xfrm>
              <a:off x="16626173" y="2454867"/>
              <a:ext cx="58511" cy="108153"/>
            </a:xfrm>
            <a:prstGeom prst="rect">
              <a:avLst/>
            </a:prstGeom>
          </p:spPr>
        </p:pic>
        <p:pic>
          <p:nvPicPr>
            <p:cNvPr id="48" name="object 48"/>
            <p:cNvPicPr/>
            <p:nvPr/>
          </p:nvPicPr>
          <p:blipFill>
            <a:blip r:embed="rId26" cstate="email">
              <a:extLst>
                <a:ext uri="{28A0092B-C50C-407E-A947-70E740481C1C}">
                  <a14:useLocalDpi xmlns:a14="http://schemas.microsoft.com/office/drawing/2010/main"/>
                </a:ext>
              </a:extLst>
            </a:blip>
            <a:stretch>
              <a:fillRect/>
            </a:stretch>
          </p:blipFill>
          <p:spPr>
            <a:xfrm>
              <a:off x="16336287" y="2057455"/>
              <a:ext cx="445138" cy="192968"/>
            </a:xfrm>
            <a:prstGeom prst="rect">
              <a:avLst/>
            </a:prstGeom>
          </p:spPr>
        </p:pic>
        <p:pic>
          <p:nvPicPr>
            <p:cNvPr id="49" name="object 49"/>
            <p:cNvPicPr/>
            <p:nvPr/>
          </p:nvPicPr>
          <p:blipFill>
            <a:blip r:embed="rId27" cstate="email">
              <a:extLst>
                <a:ext uri="{28A0092B-C50C-407E-A947-70E740481C1C}">
                  <a14:useLocalDpi xmlns:a14="http://schemas.microsoft.com/office/drawing/2010/main"/>
                </a:ext>
              </a:extLst>
            </a:blip>
            <a:stretch>
              <a:fillRect/>
            </a:stretch>
          </p:blipFill>
          <p:spPr>
            <a:xfrm>
              <a:off x="17587126" y="4293324"/>
              <a:ext cx="165450" cy="83563"/>
            </a:xfrm>
            <a:prstGeom prst="rect">
              <a:avLst/>
            </a:prstGeom>
          </p:spPr>
        </p:pic>
        <p:sp>
          <p:nvSpPr>
            <p:cNvPr id="50" name="object 50"/>
            <p:cNvSpPr/>
            <p:nvPr/>
          </p:nvSpPr>
          <p:spPr>
            <a:xfrm>
              <a:off x="16138512" y="4165999"/>
              <a:ext cx="867410" cy="259715"/>
            </a:xfrm>
            <a:custGeom>
              <a:avLst/>
              <a:gdLst/>
              <a:ahLst/>
              <a:cxnLst/>
              <a:rect l="l" t="t" r="r" b="b"/>
              <a:pathLst>
                <a:path w="867409" h="259714">
                  <a:moveTo>
                    <a:pt x="181216" y="216306"/>
                  </a:moveTo>
                  <a:lnTo>
                    <a:pt x="61963" y="216306"/>
                  </a:lnTo>
                  <a:lnTo>
                    <a:pt x="113512" y="173342"/>
                  </a:lnTo>
                  <a:lnTo>
                    <a:pt x="142443" y="148463"/>
                  </a:lnTo>
                  <a:lnTo>
                    <a:pt x="162775" y="126022"/>
                  </a:lnTo>
                  <a:lnTo>
                    <a:pt x="174764" y="102971"/>
                  </a:lnTo>
                  <a:lnTo>
                    <a:pt x="178714" y="75565"/>
                  </a:lnTo>
                  <a:lnTo>
                    <a:pt x="172681" y="44983"/>
                  </a:lnTo>
                  <a:lnTo>
                    <a:pt x="155752" y="21348"/>
                  </a:lnTo>
                  <a:lnTo>
                    <a:pt x="129616" y="6096"/>
                  </a:lnTo>
                  <a:lnTo>
                    <a:pt x="95986" y="698"/>
                  </a:lnTo>
                  <a:lnTo>
                    <a:pt x="66040" y="4191"/>
                  </a:lnTo>
                  <a:lnTo>
                    <a:pt x="41998" y="14401"/>
                  </a:lnTo>
                  <a:lnTo>
                    <a:pt x="21844" y="30924"/>
                  </a:lnTo>
                  <a:lnTo>
                    <a:pt x="3581" y="53352"/>
                  </a:lnTo>
                  <a:lnTo>
                    <a:pt x="34734" y="77711"/>
                  </a:lnTo>
                  <a:lnTo>
                    <a:pt x="48742" y="61264"/>
                  </a:lnTo>
                  <a:lnTo>
                    <a:pt x="62407" y="49504"/>
                  </a:lnTo>
                  <a:lnTo>
                    <a:pt x="76746" y="42456"/>
                  </a:lnTo>
                  <a:lnTo>
                    <a:pt x="92760" y="40106"/>
                  </a:lnTo>
                  <a:lnTo>
                    <a:pt x="108750" y="42722"/>
                  </a:lnTo>
                  <a:lnTo>
                    <a:pt x="121589" y="50355"/>
                  </a:lnTo>
                  <a:lnTo>
                    <a:pt x="130124" y="62611"/>
                  </a:lnTo>
                  <a:lnTo>
                    <a:pt x="133223" y="79133"/>
                  </a:lnTo>
                  <a:lnTo>
                    <a:pt x="130733" y="95148"/>
                  </a:lnTo>
                  <a:lnTo>
                    <a:pt x="122656" y="110566"/>
                  </a:lnTo>
                  <a:lnTo>
                    <a:pt x="108153" y="127190"/>
                  </a:lnTo>
                  <a:lnTo>
                    <a:pt x="86309" y="146824"/>
                  </a:lnTo>
                  <a:lnTo>
                    <a:pt x="0" y="220256"/>
                  </a:lnTo>
                  <a:lnTo>
                    <a:pt x="0" y="255003"/>
                  </a:lnTo>
                  <a:lnTo>
                    <a:pt x="181216" y="255003"/>
                  </a:lnTo>
                  <a:lnTo>
                    <a:pt x="181216" y="216306"/>
                  </a:lnTo>
                  <a:close/>
                </a:path>
                <a:path w="867409" h="259714">
                  <a:moveTo>
                    <a:pt x="437121" y="128917"/>
                  </a:moveTo>
                  <a:lnTo>
                    <a:pt x="429323" y="78562"/>
                  </a:lnTo>
                  <a:lnTo>
                    <a:pt x="408406" y="39725"/>
                  </a:lnTo>
                  <a:lnTo>
                    <a:pt x="407250" y="37592"/>
                  </a:lnTo>
                  <a:lnTo>
                    <a:pt x="391629" y="25082"/>
                  </a:lnTo>
                  <a:lnTo>
                    <a:pt x="391629" y="130352"/>
                  </a:lnTo>
                  <a:lnTo>
                    <a:pt x="387223" y="165138"/>
                  </a:lnTo>
                  <a:lnTo>
                    <a:pt x="374573" y="193471"/>
                  </a:lnTo>
                  <a:lnTo>
                    <a:pt x="354609" y="212547"/>
                  </a:lnTo>
                  <a:lnTo>
                    <a:pt x="328244" y="219532"/>
                  </a:lnTo>
                  <a:lnTo>
                    <a:pt x="301752" y="212445"/>
                  </a:lnTo>
                  <a:lnTo>
                    <a:pt x="281546" y="193116"/>
                  </a:lnTo>
                  <a:lnTo>
                    <a:pt x="268668" y="164528"/>
                  </a:lnTo>
                  <a:lnTo>
                    <a:pt x="264236" y="130352"/>
                  </a:lnTo>
                  <a:lnTo>
                    <a:pt x="264134" y="128917"/>
                  </a:lnTo>
                  <a:lnTo>
                    <a:pt x="268605" y="93980"/>
                  </a:lnTo>
                  <a:lnTo>
                    <a:pt x="281330" y="65659"/>
                  </a:lnTo>
                  <a:lnTo>
                    <a:pt x="301307" y="46672"/>
                  </a:lnTo>
                  <a:lnTo>
                    <a:pt x="327533" y="39725"/>
                  </a:lnTo>
                  <a:lnTo>
                    <a:pt x="353860" y="46824"/>
                  </a:lnTo>
                  <a:lnTo>
                    <a:pt x="374078" y="66154"/>
                  </a:lnTo>
                  <a:lnTo>
                    <a:pt x="387057" y="94729"/>
                  </a:lnTo>
                  <a:lnTo>
                    <a:pt x="391541" y="128917"/>
                  </a:lnTo>
                  <a:lnTo>
                    <a:pt x="391629" y="130352"/>
                  </a:lnTo>
                  <a:lnTo>
                    <a:pt x="391629" y="25082"/>
                  </a:lnTo>
                  <a:lnTo>
                    <a:pt x="372897" y="10071"/>
                  </a:lnTo>
                  <a:lnTo>
                    <a:pt x="328244" y="0"/>
                  </a:lnTo>
                  <a:lnTo>
                    <a:pt x="283311" y="10185"/>
                  </a:lnTo>
                  <a:lnTo>
                    <a:pt x="248729" y="37960"/>
                  </a:lnTo>
                  <a:lnTo>
                    <a:pt x="226504" y="79159"/>
                  </a:lnTo>
                  <a:lnTo>
                    <a:pt x="218757" y="128917"/>
                  </a:lnTo>
                  <a:lnTo>
                    <a:pt x="218655" y="130352"/>
                  </a:lnTo>
                  <a:lnTo>
                    <a:pt x="226402" y="180721"/>
                  </a:lnTo>
                  <a:lnTo>
                    <a:pt x="248373" y="221678"/>
                  </a:lnTo>
                  <a:lnTo>
                    <a:pt x="282714" y="249212"/>
                  </a:lnTo>
                  <a:lnTo>
                    <a:pt x="327533" y="259283"/>
                  </a:lnTo>
                  <a:lnTo>
                    <a:pt x="372452" y="249097"/>
                  </a:lnTo>
                  <a:lnTo>
                    <a:pt x="407035" y="221310"/>
                  </a:lnTo>
                  <a:lnTo>
                    <a:pt x="407987" y="219532"/>
                  </a:lnTo>
                  <a:lnTo>
                    <a:pt x="429260" y="180098"/>
                  </a:lnTo>
                  <a:lnTo>
                    <a:pt x="437007" y="130352"/>
                  </a:lnTo>
                  <a:lnTo>
                    <a:pt x="437121" y="128917"/>
                  </a:lnTo>
                  <a:close/>
                </a:path>
                <a:path w="867409" h="259714">
                  <a:moveTo>
                    <a:pt x="647052" y="216306"/>
                  </a:moveTo>
                  <a:lnTo>
                    <a:pt x="527799" y="216306"/>
                  </a:lnTo>
                  <a:lnTo>
                    <a:pt x="579348" y="173342"/>
                  </a:lnTo>
                  <a:lnTo>
                    <a:pt x="608279" y="148463"/>
                  </a:lnTo>
                  <a:lnTo>
                    <a:pt x="628611" y="126022"/>
                  </a:lnTo>
                  <a:lnTo>
                    <a:pt x="640600" y="102971"/>
                  </a:lnTo>
                  <a:lnTo>
                    <a:pt x="644550" y="75565"/>
                  </a:lnTo>
                  <a:lnTo>
                    <a:pt x="638517" y="44983"/>
                  </a:lnTo>
                  <a:lnTo>
                    <a:pt x="621588" y="21348"/>
                  </a:lnTo>
                  <a:lnTo>
                    <a:pt x="595452" y="6096"/>
                  </a:lnTo>
                  <a:lnTo>
                    <a:pt x="561822" y="698"/>
                  </a:lnTo>
                  <a:lnTo>
                    <a:pt x="531876" y="4191"/>
                  </a:lnTo>
                  <a:lnTo>
                    <a:pt x="507834" y="14401"/>
                  </a:lnTo>
                  <a:lnTo>
                    <a:pt x="487680" y="30924"/>
                  </a:lnTo>
                  <a:lnTo>
                    <a:pt x="469417" y="53352"/>
                  </a:lnTo>
                  <a:lnTo>
                    <a:pt x="500570" y="77711"/>
                  </a:lnTo>
                  <a:lnTo>
                    <a:pt x="514578" y="61264"/>
                  </a:lnTo>
                  <a:lnTo>
                    <a:pt x="528243" y="49504"/>
                  </a:lnTo>
                  <a:lnTo>
                    <a:pt x="542582" y="42456"/>
                  </a:lnTo>
                  <a:lnTo>
                    <a:pt x="558596" y="40106"/>
                  </a:lnTo>
                  <a:lnTo>
                    <a:pt x="574586" y="42722"/>
                  </a:lnTo>
                  <a:lnTo>
                    <a:pt x="587425" y="50355"/>
                  </a:lnTo>
                  <a:lnTo>
                    <a:pt x="595960" y="62611"/>
                  </a:lnTo>
                  <a:lnTo>
                    <a:pt x="599059" y="79133"/>
                  </a:lnTo>
                  <a:lnTo>
                    <a:pt x="596569" y="95148"/>
                  </a:lnTo>
                  <a:lnTo>
                    <a:pt x="588492" y="110566"/>
                  </a:lnTo>
                  <a:lnTo>
                    <a:pt x="573989" y="127190"/>
                  </a:lnTo>
                  <a:lnTo>
                    <a:pt x="552145" y="146824"/>
                  </a:lnTo>
                  <a:lnTo>
                    <a:pt x="465836" y="220256"/>
                  </a:lnTo>
                  <a:lnTo>
                    <a:pt x="465836" y="255003"/>
                  </a:lnTo>
                  <a:lnTo>
                    <a:pt x="647052" y="255003"/>
                  </a:lnTo>
                  <a:lnTo>
                    <a:pt x="647052" y="216306"/>
                  </a:lnTo>
                  <a:close/>
                </a:path>
                <a:path w="867409" h="259714">
                  <a:moveTo>
                    <a:pt x="866914" y="179412"/>
                  </a:moveTo>
                  <a:lnTo>
                    <a:pt x="860729" y="149453"/>
                  </a:lnTo>
                  <a:lnTo>
                    <a:pt x="844270" y="128562"/>
                  </a:lnTo>
                  <a:lnTo>
                    <a:pt x="820686" y="115455"/>
                  </a:lnTo>
                  <a:lnTo>
                    <a:pt x="793153" y="108864"/>
                  </a:lnTo>
                  <a:lnTo>
                    <a:pt x="862977" y="37236"/>
                  </a:lnTo>
                  <a:lnTo>
                    <a:pt x="862977" y="4279"/>
                  </a:lnTo>
                  <a:lnTo>
                    <a:pt x="697153" y="4279"/>
                  </a:lnTo>
                  <a:lnTo>
                    <a:pt x="697153" y="42621"/>
                  </a:lnTo>
                  <a:lnTo>
                    <a:pt x="805675" y="42621"/>
                  </a:lnTo>
                  <a:lnTo>
                    <a:pt x="737984" y="114604"/>
                  </a:lnTo>
                  <a:lnTo>
                    <a:pt x="745147" y="142176"/>
                  </a:lnTo>
                  <a:lnTo>
                    <a:pt x="765568" y="142176"/>
                  </a:lnTo>
                  <a:lnTo>
                    <a:pt x="789381" y="144741"/>
                  </a:lnTo>
                  <a:lnTo>
                    <a:pt x="807554" y="152247"/>
                  </a:lnTo>
                  <a:lnTo>
                    <a:pt x="819162" y="164376"/>
                  </a:lnTo>
                  <a:lnTo>
                    <a:pt x="823239" y="180848"/>
                  </a:lnTo>
                  <a:lnTo>
                    <a:pt x="823239" y="181571"/>
                  </a:lnTo>
                  <a:lnTo>
                    <a:pt x="819937" y="197180"/>
                  </a:lnTo>
                  <a:lnTo>
                    <a:pt x="810831" y="209143"/>
                  </a:lnTo>
                  <a:lnTo>
                    <a:pt x="797090" y="216827"/>
                  </a:lnTo>
                  <a:lnTo>
                    <a:pt x="779881" y="219532"/>
                  </a:lnTo>
                  <a:lnTo>
                    <a:pt x="760323" y="217360"/>
                  </a:lnTo>
                  <a:lnTo>
                    <a:pt x="743178" y="210985"/>
                  </a:lnTo>
                  <a:lnTo>
                    <a:pt x="727925" y="200647"/>
                  </a:lnTo>
                  <a:lnTo>
                    <a:pt x="714006" y="186575"/>
                  </a:lnTo>
                  <a:lnTo>
                    <a:pt x="683196" y="215239"/>
                  </a:lnTo>
                  <a:lnTo>
                    <a:pt x="700963" y="233006"/>
                  </a:lnTo>
                  <a:lnTo>
                    <a:pt x="722718" y="246938"/>
                  </a:lnTo>
                  <a:lnTo>
                    <a:pt x="748715" y="256032"/>
                  </a:lnTo>
                  <a:lnTo>
                    <a:pt x="779183" y="259295"/>
                  </a:lnTo>
                  <a:lnTo>
                    <a:pt x="814793" y="253415"/>
                  </a:lnTo>
                  <a:lnTo>
                    <a:pt x="842518" y="237045"/>
                  </a:lnTo>
                  <a:lnTo>
                    <a:pt x="860513" y="212001"/>
                  </a:lnTo>
                  <a:lnTo>
                    <a:pt x="866914" y="180136"/>
                  </a:lnTo>
                  <a:lnTo>
                    <a:pt x="866914" y="179412"/>
                  </a:lnTo>
                  <a:close/>
                </a:path>
              </a:pathLst>
            </a:custGeom>
            <a:solidFill>
              <a:srgbClr val="FFD700"/>
            </a:solidFill>
          </p:spPr>
          <p:txBody>
            <a:bodyPr wrap="square" lIns="0" tIns="0" rIns="0" bIns="0" rtlCol="0"/>
            <a:lstStyle/>
            <a:p>
              <a:pPr rtl="0"/>
              <a:endParaRPr/>
            </a:p>
          </p:txBody>
        </p:sp>
      </p:grpSp>
      <p:sp>
        <p:nvSpPr>
          <p:cNvPr id="51" name="object 51"/>
          <p:cNvSpPr/>
          <p:nvPr/>
        </p:nvSpPr>
        <p:spPr>
          <a:xfrm>
            <a:off x="13381790" y="5654278"/>
            <a:ext cx="6174105" cy="0"/>
          </a:xfrm>
          <a:custGeom>
            <a:avLst/>
            <a:gdLst/>
            <a:ahLst/>
            <a:cxnLst/>
            <a:rect l="l" t="t" r="r" b="b"/>
            <a:pathLst>
              <a:path w="6174105">
                <a:moveTo>
                  <a:pt x="0" y="0"/>
                </a:moveTo>
                <a:lnTo>
                  <a:pt x="6173696" y="0"/>
                </a:lnTo>
              </a:path>
            </a:pathLst>
          </a:custGeom>
          <a:ln w="41883">
            <a:solidFill>
              <a:srgbClr val="6F6F6E"/>
            </a:solidFill>
          </a:ln>
        </p:spPr>
        <p:txBody>
          <a:bodyPr wrap="square" lIns="0" tIns="0" rIns="0" bIns="0" rtlCol="0"/>
          <a:lstStyle/>
          <a:p>
            <a:pPr rtl="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2" name="Immagine 31">
            <a:extLst>
              <a:ext uri="{FF2B5EF4-FFF2-40B4-BE49-F238E27FC236}">
                <a16:creationId xmlns:a16="http://schemas.microsoft.com/office/drawing/2014/main" id="{8D6F53D4-D073-3ED8-BA4F-05323BDEF498}"/>
              </a:ext>
            </a:extLst>
          </p:cNvPr>
          <p:cNvPicPr>
            <a:picLocks noChangeAspect="1"/>
          </p:cNvPicPr>
          <p:nvPr/>
        </p:nvPicPr>
        <p:blipFill rotWithShape="1">
          <a:blip r:embed="rId3"/>
          <a:srcRect l="11729" r="29433"/>
          <a:stretch/>
        </p:blipFill>
        <p:spPr>
          <a:xfrm>
            <a:off x="10070419" y="-794"/>
            <a:ext cx="10035080" cy="11309350"/>
          </a:xfrm>
          <a:prstGeom prst="rect">
            <a:avLst/>
          </a:prstGeom>
        </p:spPr>
      </p:pic>
      <p:sp>
        <p:nvSpPr>
          <p:cNvPr id="2" name="object 2"/>
          <p:cNvSpPr txBox="1"/>
          <p:nvPr/>
        </p:nvSpPr>
        <p:spPr>
          <a:xfrm>
            <a:off x="615553" y="10714721"/>
            <a:ext cx="92710" cy="151130"/>
          </a:xfrm>
          <a:prstGeom prst="rect">
            <a:avLst/>
          </a:prstGeom>
        </p:spPr>
        <p:txBody>
          <a:bodyPr vert="horz" wrap="square" lIns="0" tIns="15875" rIns="0" bIns="0" rtlCol="0">
            <a:spAutoFit/>
          </a:bodyPr>
          <a:lstStyle/>
          <a:p>
            <a:pPr marL="12700" rtl="0">
              <a:lnSpc>
                <a:spcPct val="100000"/>
              </a:lnSpc>
              <a:spcBef>
                <a:spcPts val="125"/>
              </a:spcBef>
            </a:pPr>
            <a:r>
              <a:rPr lang="es-ar" sz="800">
                <a:solidFill>
                  <a:srgbClr val="6F6F6E"/>
                </a:solidFill>
                <a:latin typeface="Poppins-Medium"/>
                <a:cs typeface="Poppins-Medium"/>
                <a:sym typeface="Poppins-Medium"/>
              </a:rPr>
              <a:t>5</a:t>
            </a:r>
            <a:endParaRPr sz="800">
              <a:latin typeface="Poppins-Medium"/>
              <a:cs typeface="Poppins-Medium"/>
            </a:endParaRPr>
          </a:p>
        </p:txBody>
      </p:sp>
      <p:sp>
        <p:nvSpPr>
          <p:cNvPr id="4" name="object 4"/>
          <p:cNvSpPr txBox="1"/>
          <p:nvPr/>
        </p:nvSpPr>
        <p:spPr>
          <a:xfrm>
            <a:off x="18575946" y="10713889"/>
            <a:ext cx="906780" cy="144911"/>
          </a:xfrm>
          <a:prstGeom prst="rect">
            <a:avLst/>
          </a:prstGeom>
        </p:spPr>
        <p:txBody>
          <a:bodyPr vert="horz" wrap="square" lIns="0" tIns="6350" rIns="0" bIns="0" rtlCol="0">
            <a:spAutoFit/>
          </a:bodyPr>
          <a:lstStyle/>
          <a:p>
            <a:pPr rtl="0">
              <a:lnSpc>
                <a:spcPct val="100000"/>
              </a:lnSpc>
              <a:spcBef>
                <a:spcPts val="50"/>
              </a:spcBef>
            </a:pPr>
            <a:r>
              <a:rPr lang="es-ar" sz="900" b="1">
                <a:solidFill>
                  <a:srgbClr val="6F6F6E"/>
                </a:solidFill>
                <a:latin typeface="Poppins-ExtraBold"/>
                <a:cs typeface="Poppins-ExtraBold"/>
                <a:sym typeface="Poppins-ExtraBold"/>
              </a:rPr>
              <a:t>T</a:t>
            </a:r>
            <a:endParaRPr sz="900" dirty="0">
              <a:latin typeface="Poppins"/>
              <a:cs typeface="Poppins"/>
            </a:endParaRPr>
          </a:p>
        </p:txBody>
      </p:sp>
      <p:sp>
        <p:nvSpPr>
          <p:cNvPr id="6" name="object 6"/>
          <p:cNvSpPr txBox="1"/>
          <p:nvPr/>
        </p:nvSpPr>
        <p:spPr>
          <a:xfrm>
            <a:off x="16910050" y="10627478"/>
            <a:ext cx="3010535"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rgbClr val="FFFFFF"/>
                </a:solidFill>
                <a:latin typeface="Poppins-ExtraBold"/>
                <a:cs typeface="Poppins-ExtraBold"/>
                <a:sym typeface="Poppins-ExtraBold"/>
              </a:rPr>
              <a:t>CARACTERÍSTICAS DEL PAQUETE DE CRUCERO Y GOLF|</a:t>
            </a:r>
            <a:r>
              <a:rPr lang="es-ar" sz="900">
                <a:solidFill>
                  <a:srgbClr val="F9B004"/>
                </a:solidFill>
                <a:latin typeface="Poppins-Light"/>
                <a:cs typeface="Poppins-Light"/>
                <a:sym typeface="Poppins-Light"/>
              </a:rPr>
              <a:t> </a:t>
            </a:r>
            <a:r>
              <a:rPr lang="es-ar" sz="900">
                <a:solidFill>
                  <a:srgbClr val="FFFFFF"/>
                </a:solidFill>
                <a:latin typeface="Poppins"/>
                <a:cs typeface="Poppins"/>
                <a:sym typeface="Poppins"/>
              </a:rPr>
              <a:t>EL PROYECTO</a:t>
            </a:r>
            <a:endParaRPr sz="900" dirty="0">
              <a:latin typeface="Poppins"/>
              <a:cs typeface="Poppins"/>
            </a:endParaRPr>
          </a:p>
        </p:txBody>
      </p:sp>
      <p:sp>
        <p:nvSpPr>
          <p:cNvPr id="7" name="object 7"/>
          <p:cNvSpPr txBox="1"/>
          <p:nvPr/>
        </p:nvSpPr>
        <p:spPr>
          <a:xfrm>
            <a:off x="615552" y="1106222"/>
            <a:ext cx="7379097" cy="747641"/>
          </a:xfrm>
          <a:prstGeom prst="rect">
            <a:avLst/>
          </a:prstGeom>
        </p:spPr>
        <p:txBody>
          <a:bodyPr vert="horz" wrap="square" lIns="0" tIns="16510" rIns="0" bIns="0" rtlCol="0">
            <a:spAutoFit/>
          </a:bodyPr>
          <a:lstStyle/>
          <a:p>
            <a:pPr marL="12700" rtl="0">
              <a:lnSpc>
                <a:spcPct val="100000"/>
              </a:lnSpc>
              <a:spcBef>
                <a:spcPts val="130"/>
              </a:spcBef>
            </a:pPr>
            <a:r>
              <a:rPr lang="es-ar" sz="4750">
                <a:solidFill>
                  <a:srgbClr val="00314A"/>
                </a:solidFill>
                <a:latin typeface="Poppins-Light"/>
                <a:cs typeface="Poppins-Light"/>
                <a:sym typeface="Poppins-Light"/>
              </a:rPr>
              <a:t>LAS CARACTERÍSTICAS DEL</a:t>
            </a:r>
            <a:endParaRPr sz="4750" dirty="0">
              <a:latin typeface="Poppins-Light"/>
              <a:cs typeface="Poppins-Light"/>
            </a:endParaRPr>
          </a:p>
        </p:txBody>
      </p:sp>
      <p:sp>
        <p:nvSpPr>
          <p:cNvPr id="8" name="object 8"/>
          <p:cNvSpPr txBox="1"/>
          <p:nvPr/>
        </p:nvSpPr>
        <p:spPr>
          <a:xfrm>
            <a:off x="1892257" y="1890573"/>
            <a:ext cx="9162779" cy="1225335"/>
          </a:xfrm>
          <a:prstGeom prst="rect">
            <a:avLst/>
          </a:prstGeom>
        </p:spPr>
        <p:txBody>
          <a:bodyPr vert="horz" wrap="square" lIns="0" tIns="12065" rIns="0" bIns="0" rtlCol="0">
            <a:spAutoFit/>
          </a:bodyPr>
          <a:lstStyle/>
          <a:p>
            <a:pPr marL="12700" rtl="0">
              <a:lnSpc>
                <a:spcPct val="100000"/>
              </a:lnSpc>
              <a:spcBef>
                <a:spcPts val="95"/>
              </a:spcBef>
            </a:pPr>
            <a:r>
              <a:rPr lang="es-ar" sz="3600" b="1" dirty="0">
                <a:solidFill>
                  <a:srgbClr val="00314A"/>
                </a:solidFill>
                <a:latin typeface="Poppins"/>
                <a:cs typeface="Poppins"/>
                <a:sym typeface="Poppins"/>
              </a:rPr>
              <a:t>PAQUETE CRUCERO Y GOLF</a:t>
            </a:r>
            <a:r>
              <a:rPr lang="es-ar" sz="4000" b="1" dirty="0">
                <a:solidFill>
                  <a:srgbClr val="FCAF25"/>
                </a:solidFill>
                <a:latin typeface="Poppins"/>
                <a:cs typeface="Poppins"/>
                <a:sym typeface="Poppins"/>
              </a:rPr>
              <a:t>.</a:t>
            </a:r>
            <a:endParaRPr sz="4000" dirty="0">
              <a:latin typeface="Poppins"/>
              <a:cs typeface="Poppins"/>
            </a:endParaRPr>
          </a:p>
          <a:p>
            <a:pPr marL="12700" rtl="0">
              <a:lnSpc>
                <a:spcPct val="100000"/>
              </a:lnSpc>
              <a:spcBef>
                <a:spcPts val="1914"/>
              </a:spcBef>
            </a:pPr>
            <a:r>
              <a:rPr lang="es-ar" sz="2300" dirty="0">
                <a:solidFill>
                  <a:srgbClr val="474C55"/>
                </a:solidFill>
                <a:latin typeface="Poppins"/>
                <a:cs typeface="Poppins"/>
                <a:sym typeface="Poppins"/>
              </a:rPr>
              <a:t>Por qué elegir esta fórmula:</a:t>
            </a:r>
            <a:endParaRPr sz="2300" dirty="0">
              <a:latin typeface="Poppins"/>
              <a:cs typeface="Poppins"/>
            </a:endParaRPr>
          </a:p>
        </p:txBody>
      </p:sp>
      <p:grpSp>
        <p:nvGrpSpPr>
          <p:cNvPr id="9" name="object 9"/>
          <p:cNvGrpSpPr/>
          <p:nvPr/>
        </p:nvGrpSpPr>
        <p:grpSpPr>
          <a:xfrm>
            <a:off x="630483" y="6665160"/>
            <a:ext cx="8783320" cy="1844675"/>
            <a:chOff x="630483" y="6494817"/>
            <a:chExt cx="8783320" cy="1844675"/>
          </a:xfrm>
        </p:grpSpPr>
        <p:sp>
          <p:nvSpPr>
            <p:cNvPr id="10" name="object 10"/>
            <p:cNvSpPr/>
            <p:nvPr/>
          </p:nvSpPr>
          <p:spPr>
            <a:xfrm>
              <a:off x="630483" y="6494817"/>
              <a:ext cx="8783320" cy="1844675"/>
            </a:xfrm>
            <a:custGeom>
              <a:avLst/>
              <a:gdLst/>
              <a:ahLst/>
              <a:cxnLst/>
              <a:rect l="l" t="t" r="r" b="b"/>
              <a:pathLst>
                <a:path w="8783320" h="1844675">
                  <a:moveTo>
                    <a:pt x="8782863" y="0"/>
                  </a:moveTo>
                  <a:lnTo>
                    <a:pt x="0" y="0"/>
                  </a:lnTo>
                  <a:lnTo>
                    <a:pt x="0" y="1844310"/>
                  </a:lnTo>
                  <a:lnTo>
                    <a:pt x="8782863" y="1844310"/>
                  </a:lnTo>
                  <a:lnTo>
                    <a:pt x="8782863" y="0"/>
                  </a:lnTo>
                  <a:close/>
                </a:path>
              </a:pathLst>
            </a:custGeom>
            <a:solidFill>
              <a:srgbClr val="0075A3"/>
            </a:solidFill>
          </p:spPr>
          <p:txBody>
            <a:bodyPr wrap="square" lIns="0" tIns="0" rIns="0" bIns="0" rtlCol="0"/>
            <a:lstStyle/>
            <a:p>
              <a:pPr rtl="0"/>
              <a:endParaRPr/>
            </a:p>
          </p:txBody>
        </p:sp>
        <p:sp>
          <p:nvSpPr>
            <p:cNvPr id="11" name="object 11"/>
            <p:cNvSpPr/>
            <p:nvPr/>
          </p:nvSpPr>
          <p:spPr>
            <a:xfrm>
              <a:off x="1572863" y="6682257"/>
              <a:ext cx="73660" cy="1657350"/>
            </a:xfrm>
            <a:custGeom>
              <a:avLst/>
              <a:gdLst/>
              <a:ahLst/>
              <a:cxnLst/>
              <a:rect l="l" t="t" r="r" b="b"/>
              <a:pathLst>
                <a:path w="73660" h="1657350">
                  <a:moveTo>
                    <a:pt x="73296" y="0"/>
                  </a:moveTo>
                  <a:lnTo>
                    <a:pt x="0" y="0"/>
                  </a:lnTo>
                  <a:lnTo>
                    <a:pt x="0" y="1656871"/>
                  </a:lnTo>
                  <a:lnTo>
                    <a:pt x="73296" y="1656871"/>
                  </a:lnTo>
                  <a:lnTo>
                    <a:pt x="73296" y="0"/>
                  </a:lnTo>
                  <a:close/>
                </a:path>
              </a:pathLst>
            </a:custGeom>
            <a:solidFill>
              <a:srgbClr val="FFFFFF"/>
            </a:solidFill>
          </p:spPr>
          <p:txBody>
            <a:bodyPr wrap="square" lIns="0" tIns="0" rIns="0" bIns="0" rtlCol="0"/>
            <a:lstStyle/>
            <a:p>
              <a:pPr rtl="0"/>
              <a:endParaRPr/>
            </a:p>
          </p:txBody>
        </p:sp>
      </p:grpSp>
      <p:grpSp>
        <p:nvGrpSpPr>
          <p:cNvPr id="12" name="object 12"/>
          <p:cNvGrpSpPr/>
          <p:nvPr/>
        </p:nvGrpSpPr>
        <p:grpSpPr>
          <a:xfrm>
            <a:off x="630483" y="8907145"/>
            <a:ext cx="8783320" cy="1548130"/>
            <a:chOff x="630483" y="8736802"/>
            <a:chExt cx="8783320" cy="1548130"/>
          </a:xfrm>
        </p:grpSpPr>
        <p:sp>
          <p:nvSpPr>
            <p:cNvPr id="13" name="object 13"/>
            <p:cNvSpPr/>
            <p:nvPr/>
          </p:nvSpPr>
          <p:spPr>
            <a:xfrm>
              <a:off x="630483" y="8736802"/>
              <a:ext cx="8783320" cy="1548130"/>
            </a:xfrm>
            <a:custGeom>
              <a:avLst/>
              <a:gdLst/>
              <a:ahLst/>
              <a:cxnLst/>
              <a:rect l="l" t="t" r="r" b="b"/>
              <a:pathLst>
                <a:path w="8783320" h="1548129">
                  <a:moveTo>
                    <a:pt x="8782863" y="0"/>
                  </a:moveTo>
                  <a:lnTo>
                    <a:pt x="0" y="0"/>
                  </a:lnTo>
                  <a:lnTo>
                    <a:pt x="0" y="1547502"/>
                  </a:lnTo>
                  <a:lnTo>
                    <a:pt x="8782863" y="1547502"/>
                  </a:lnTo>
                  <a:lnTo>
                    <a:pt x="8782863" y="0"/>
                  </a:lnTo>
                  <a:close/>
                </a:path>
              </a:pathLst>
            </a:custGeom>
            <a:solidFill>
              <a:srgbClr val="0075A3"/>
            </a:solidFill>
          </p:spPr>
          <p:txBody>
            <a:bodyPr wrap="square" lIns="0" tIns="0" rIns="0" bIns="0" rtlCol="0"/>
            <a:lstStyle/>
            <a:p>
              <a:pPr rtl="0"/>
              <a:endParaRPr/>
            </a:p>
          </p:txBody>
        </p:sp>
        <p:sp>
          <p:nvSpPr>
            <p:cNvPr id="14" name="object 14"/>
            <p:cNvSpPr/>
            <p:nvPr/>
          </p:nvSpPr>
          <p:spPr>
            <a:xfrm>
              <a:off x="1572863" y="8924241"/>
              <a:ext cx="73660" cy="1360170"/>
            </a:xfrm>
            <a:custGeom>
              <a:avLst/>
              <a:gdLst/>
              <a:ahLst/>
              <a:cxnLst/>
              <a:rect l="l" t="t" r="r" b="b"/>
              <a:pathLst>
                <a:path w="73660" h="1360170">
                  <a:moveTo>
                    <a:pt x="73296" y="0"/>
                  </a:moveTo>
                  <a:lnTo>
                    <a:pt x="0" y="0"/>
                  </a:lnTo>
                  <a:lnTo>
                    <a:pt x="0" y="1360063"/>
                  </a:lnTo>
                  <a:lnTo>
                    <a:pt x="73296" y="1360063"/>
                  </a:lnTo>
                  <a:lnTo>
                    <a:pt x="73296" y="0"/>
                  </a:lnTo>
                  <a:close/>
                </a:path>
              </a:pathLst>
            </a:custGeom>
            <a:solidFill>
              <a:srgbClr val="FFFFFF"/>
            </a:solidFill>
          </p:spPr>
          <p:txBody>
            <a:bodyPr wrap="square" lIns="0" tIns="0" rIns="0" bIns="0" rtlCol="0"/>
            <a:lstStyle/>
            <a:p>
              <a:pPr rtl="0"/>
              <a:endParaRPr/>
            </a:p>
          </p:txBody>
        </p:sp>
      </p:grpSp>
      <p:grpSp>
        <p:nvGrpSpPr>
          <p:cNvPr id="15" name="object 15"/>
          <p:cNvGrpSpPr/>
          <p:nvPr/>
        </p:nvGrpSpPr>
        <p:grpSpPr>
          <a:xfrm>
            <a:off x="630483" y="3291669"/>
            <a:ext cx="8783320" cy="3045186"/>
            <a:chOff x="630483" y="3291669"/>
            <a:chExt cx="8783320" cy="2827020"/>
          </a:xfrm>
        </p:grpSpPr>
        <p:sp>
          <p:nvSpPr>
            <p:cNvPr id="16" name="object 16"/>
            <p:cNvSpPr/>
            <p:nvPr/>
          </p:nvSpPr>
          <p:spPr>
            <a:xfrm>
              <a:off x="630478" y="3291681"/>
              <a:ext cx="8783320" cy="2805430"/>
            </a:xfrm>
            <a:custGeom>
              <a:avLst/>
              <a:gdLst/>
              <a:ahLst/>
              <a:cxnLst/>
              <a:rect l="l" t="t" r="r" b="b"/>
              <a:pathLst>
                <a:path w="8783320" h="2805429">
                  <a:moveTo>
                    <a:pt x="8782863" y="0"/>
                  </a:moveTo>
                  <a:lnTo>
                    <a:pt x="0" y="0"/>
                  </a:lnTo>
                  <a:lnTo>
                    <a:pt x="0" y="180936"/>
                  </a:lnTo>
                  <a:lnTo>
                    <a:pt x="0" y="2805099"/>
                  </a:lnTo>
                  <a:lnTo>
                    <a:pt x="8782863" y="2805099"/>
                  </a:lnTo>
                  <a:lnTo>
                    <a:pt x="8782863" y="180936"/>
                  </a:lnTo>
                  <a:lnTo>
                    <a:pt x="8782863" y="0"/>
                  </a:lnTo>
                  <a:close/>
                </a:path>
              </a:pathLst>
            </a:custGeom>
            <a:solidFill>
              <a:srgbClr val="0075A3"/>
            </a:solidFill>
          </p:spPr>
          <p:txBody>
            <a:bodyPr wrap="square" lIns="0" tIns="0" rIns="0" bIns="0" rtlCol="0"/>
            <a:lstStyle/>
            <a:p>
              <a:pPr rtl="0"/>
              <a:endParaRPr/>
            </a:p>
          </p:txBody>
        </p:sp>
        <p:sp>
          <p:nvSpPr>
            <p:cNvPr id="17" name="object 17"/>
            <p:cNvSpPr/>
            <p:nvPr/>
          </p:nvSpPr>
          <p:spPr>
            <a:xfrm>
              <a:off x="1572863" y="3472616"/>
              <a:ext cx="73660" cy="2646045"/>
            </a:xfrm>
            <a:custGeom>
              <a:avLst/>
              <a:gdLst/>
              <a:ahLst/>
              <a:cxnLst/>
              <a:rect l="l" t="t" r="r" b="b"/>
              <a:pathLst>
                <a:path w="73660" h="2646045">
                  <a:moveTo>
                    <a:pt x="73296" y="0"/>
                  </a:moveTo>
                  <a:lnTo>
                    <a:pt x="0" y="0"/>
                  </a:lnTo>
                  <a:lnTo>
                    <a:pt x="0" y="2645950"/>
                  </a:lnTo>
                  <a:lnTo>
                    <a:pt x="73296" y="2645950"/>
                  </a:lnTo>
                  <a:lnTo>
                    <a:pt x="73296" y="0"/>
                  </a:lnTo>
                  <a:close/>
                </a:path>
              </a:pathLst>
            </a:custGeom>
            <a:solidFill>
              <a:srgbClr val="FFFFFF"/>
            </a:solidFill>
          </p:spPr>
          <p:txBody>
            <a:bodyPr wrap="square" lIns="0" tIns="0" rIns="0" bIns="0" rtlCol="0"/>
            <a:lstStyle/>
            <a:p>
              <a:pPr rtl="0"/>
              <a:endParaRPr/>
            </a:p>
          </p:txBody>
        </p:sp>
      </p:grpSp>
      <p:sp>
        <p:nvSpPr>
          <p:cNvPr id="18" name="object 18"/>
          <p:cNvSpPr txBox="1"/>
          <p:nvPr/>
        </p:nvSpPr>
        <p:spPr>
          <a:xfrm>
            <a:off x="834228" y="3331386"/>
            <a:ext cx="419734" cy="1283970"/>
          </a:xfrm>
          <a:prstGeom prst="rect">
            <a:avLst/>
          </a:prstGeom>
        </p:spPr>
        <p:txBody>
          <a:bodyPr vert="horz" wrap="square" lIns="0" tIns="13335" rIns="0" bIns="0" rtlCol="0">
            <a:spAutoFit/>
          </a:bodyPr>
          <a:lstStyle/>
          <a:p>
            <a:pPr marL="12700" rtl="0">
              <a:lnSpc>
                <a:spcPct val="100000"/>
              </a:lnSpc>
              <a:spcBef>
                <a:spcPts val="105"/>
              </a:spcBef>
            </a:pPr>
            <a:r>
              <a:rPr lang="es-ar" sz="8250" b="1">
                <a:solidFill>
                  <a:srgbClr val="F9B004"/>
                </a:solidFill>
                <a:latin typeface="Poppins"/>
                <a:cs typeface="Poppins"/>
                <a:sym typeface="Poppins"/>
              </a:rPr>
              <a:t>1</a:t>
            </a:r>
            <a:endParaRPr sz="8250">
              <a:latin typeface="Poppins"/>
              <a:cs typeface="Poppins"/>
            </a:endParaRPr>
          </a:p>
        </p:txBody>
      </p:sp>
      <p:sp>
        <p:nvSpPr>
          <p:cNvPr id="19" name="object 19"/>
          <p:cNvSpPr txBox="1"/>
          <p:nvPr/>
        </p:nvSpPr>
        <p:spPr>
          <a:xfrm>
            <a:off x="731976" y="6661965"/>
            <a:ext cx="624205" cy="1283970"/>
          </a:xfrm>
          <a:prstGeom prst="rect">
            <a:avLst/>
          </a:prstGeom>
        </p:spPr>
        <p:txBody>
          <a:bodyPr vert="horz" wrap="square" lIns="0" tIns="13335" rIns="0" bIns="0" rtlCol="0">
            <a:spAutoFit/>
          </a:bodyPr>
          <a:lstStyle/>
          <a:p>
            <a:pPr marL="12700" rtl="0">
              <a:lnSpc>
                <a:spcPct val="100000"/>
              </a:lnSpc>
              <a:spcBef>
                <a:spcPts val="105"/>
              </a:spcBef>
            </a:pPr>
            <a:r>
              <a:rPr lang="es-ar" sz="8250" b="1">
                <a:solidFill>
                  <a:srgbClr val="F9B004"/>
                </a:solidFill>
                <a:latin typeface="Poppins"/>
                <a:cs typeface="Poppins"/>
                <a:sym typeface="Poppins"/>
              </a:rPr>
              <a:t>2</a:t>
            </a:r>
            <a:endParaRPr sz="8250">
              <a:latin typeface="Poppins"/>
              <a:cs typeface="Poppins"/>
            </a:endParaRPr>
          </a:p>
        </p:txBody>
      </p:sp>
      <p:sp>
        <p:nvSpPr>
          <p:cNvPr id="20" name="object 20"/>
          <p:cNvSpPr txBox="1"/>
          <p:nvPr/>
        </p:nvSpPr>
        <p:spPr>
          <a:xfrm>
            <a:off x="714150" y="8903951"/>
            <a:ext cx="660400" cy="1283970"/>
          </a:xfrm>
          <a:prstGeom prst="rect">
            <a:avLst/>
          </a:prstGeom>
        </p:spPr>
        <p:txBody>
          <a:bodyPr vert="horz" wrap="square" lIns="0" tIns="13335" rIns="0" bIns="0" rtlCol="0">
            <a:spAutoFit/>
          </a:bodyPr>
          <a:lstStyle/>
          <a:p>
            <a:pPr marL="12700" rtl="0">
              <a:lnSpc>
                <a:spcPct val="100000"/>
              </a:lnSpc>
              <a:spcBef>
                <a:spcPts val="105"/>
              </a:spcBef>
            </a:pPr>
            <a:r>
              <a:rPr lang="es-ar" sz="8250" b="1">
                <a:solidFill>
                  <a:srgbClr val="F9B004"/>
                </a:solidFill>
                <a:latin typeface="Poppins"/>
                <a:cs typeface="Poppins"/>
                <a:sym typeface="Poppins"/>
              </a:rPr>
              <a:t>3</a:t>
            </a:r>
            <a:endParaRPr sz="8250">
              <a:latin typeface="Poppins"/>
              <a:cs typeface="Poppins"/>
            </a:endParaRPr>
          </a:p>
        </p:txBody>
      </p:sp>
      <p:sp>
        <p:nvSpPr>
          <p:cNvPr id="21" name="object 21"/>
          <p:cNvSpPr txBox="1"/>
          <p:nvPr/>
        </p:nvSpPr>
        <p:spPr>
          <a:xfrm>
            <a:off x="1759105" y="3457299"/>
            <a:ext cx="7442834" cy="2709140"/>
          </a:xfrm>
          <a:prstGeom prst="rect">
            <a:avLst/>
          </a:prstGeom>
        </p:spPr>
        <p:txBody>
          <a:bodyPr vert="horz" wrap="square" lIns="0" tIns="12065" rIns="0" bIns="0" rtlCol="0">
            <a:spAutoFit/>
          </a:bodyPr>
          <a:lstStyle/>
          <a:p>
            <a:pPr marL="12700" marR="5080" rtl="0">
              <a:lnSpc>
                <a:spcPct val="106400"/>
              </a:lnSpc>
              <a:spcBef>
                <a:spcPts val="95"/>
              </a:spcBef>
            </a:pPr>
            <a:r>
              <a:rPr lang="es-ar" sz="1550" dirty="0">
                <a:solidFill>
                  <a:srgbClr val="FFFFFF"/>
                </a:solidFill>
                <a:latin typeface="Poppins"/>
                <a:cs typeface="Poppins"/>
                <a:sym typeface="Poppins"/>
              </a:rPr>
              <a:t>Una experiencia única...¡</a:t>
            </a:r>
            <a:r>
              <a:rPr lang="es-ar" sz="1550" b="1" dirty="0">
                <a:solidFill>
                  <a:srgbClr val="FFFFFF"/>
                </a:solidFill>
                <a:latin typeface="Poppins"/>
                <a:cs typeface="Poppins"/>
                <a:sym typeface="Poppins"/>
              </a:rPr>
              <a:t>Un campo de golf diferente cada día y una cena con estrella Michelin cada noche!</a:t>
            </a:r>
            <a:endParaRPr sz="1550" dirty="0">
              <a:latin typeface="Poppins"/>
              <a:cs typeface="Poppins"/>
            </a:endParaRPr>
          </a:p>
          <a:p>
            <a:pPr rtl="0">
              <a:lnSpc>
                <a:spcPct val="100000"/>
              </a:lnSpc>
              <a:spcBef>
                <a:spcPts val="70"/>
              </a:spcBef>
            </a:pPr>
            <a:endParaRPr sz="1350" dirty="0">
              <a:latin typeface="Poppins"/>
              <a:cs typeface="Poppins"/>
            </a:endParaRPr>
          </a:p>
          <a:p>
            <a:pPr marL="12700" rtl="0">
              <a:lnSpc>
                <a:spcPct val="100000"/>
              </a:lnSpc>
            </a:pPr>
            <a:r>
              <a:rPr lang="es-ar" sz="1550" dirty="0">
                <a:solidFill>
                  <a:srgbClr val="FFFFFF"/>
                </a:solidFill>
                <a:latin typeface="Poppins"/>
                <a:cs typeface="Poppins"/>
                <a:sym typeface="Poppins"/>
              </a:rPr>
              <a:t>Entre los numerosos campos seleccionados por Costa, los siguientes lo esperan para darle la bienvenida:</a:t>
            </a:r>
            <a:endParaRPr sz="1550" dirty="0">
              <a:latin typeface="Poppins"/>
              <a:cs typeface="Poppins"/>
            </a:endParaRPr>
          </a:p>
          <a:p>
            <a:pPr marL="253365" indent="-241300" rtl="0">
              <a:lnSpc>
                <a:spcPct val="100000"/>
              </a:lnSpc>
              <a:spcBef>
                <a:spcPts val="120"/>
              </a:spcBef>
              <a:buClr>
                <a:srgbClr val="F9B004"/>
              </a:buClr>
              <a:buSzPct val="83870"/>
              <a:buFont typeface="Poppins"/>
              <a:buChar char="&gt;"/>
              <a:tabLst>
                <a:tab pos="253365" algn="l"/>
                <a:tab pos="254000" algn="l"/>
              </a:tabLst>
            </a:pPr>
            <a:r>
              <a:rPr lang="es-ar" sz="1550" dirty="0">
                <a:solidFill>
                  <a:srgbClr val="FFFFFF"/>
                </a:solidFill>
                <a:latin typeface="Poppins"/>
                <a:cs typeface="Poppins"/>
                <a:sym typeface="Poppins"/>
              </a:rPr>
              <a:t>"</a:t>
            </a:r>
            <a:r>
              <a:rPr lang="es-ar" sz="1550" b="1" dirty="0">
                <a:solidFill>
                  <a:srgbClr val="FFFFFF"/>
                </a:solidFill>
                <a:latin typeface="Poppins"/>
                <a:cs typeface="Poppins"/>
                <a:sym typeface="Poppins"/>
              </a:rPr>
              <a:t>The Els Club</a:t>
            </a:r>
            <a:r>
              <a:rPr lang="es-ar" sz="1550" dirty="0">
                <a:solidFill>
                  <a:srgbClr val="FFFFFF"/>
                </a:solidFill>
                <a:latin typeface="Poppins"/>
                <a:cs typeface="Poppins"/>
                <a:sym typeface="Poppins"/>
              </a:rPr>
              <a:t>" en Dubái, diseñado por el antiguo ganador del US Open y del Open Championship, Ernie Els;</a:t>
            </a:r>
            <a:endParaRPr sz="1550" dirty="0">
              <a:latin typeface="Poppins"/>
              <a:cs typeface="Poppins"/>
            </a:endParaRPr>
          </a:p>
          <a:p>
            <a:pPr marL="253365" marR="5080" indent="-241300" rtl="0">
              <a:lnSpc>
                <a:spcPct val="106400"/>
              </a:lnSpc>
              <a:buClr>
                <a:srgbClr val="F9B004"/>
              </a:buClr>
              <a:buSzPct val="83870"/>
              <a:buFont typeface="Poppins"/>
              <a:buChar char="&gt;"/>
              <a:tabLst>
                <a:tab pos="253365" algn="l"/>
                <a:tab pos="254000" algn="l"/>
              </a:tabLst>
            </a:pPr>
            <a:r>
              <a:rPr lang="es-ar" sz="1550" dirty="0">
                <a:solidFill>
                  <a:srgbClr val="FFFFFF"/>
                </a:solidFill>
                <a:latin typeface="Poppins"/>
                <a:cs typeface="Poppins"/>
                <a:sym typeface="Poppins"/>
              </a:rPr>
              <a:t>El "</a:t>
            </a:r>
            <a:r>
              <a:rPr lang="es-ar" sz="1550" b="1" dirty="0">
                <a:solidFill>
                  <a:srgbClr val="FFFFFF"/>
                </a:solidFill>
                <a:latin typeface="Poppins"/>
                <a:cs typeface="Poppins"/>
                <a:sym typeface="Poppins"/>
              </a:rPr>
              <a:t>Yas Links Golf Club</a:t>
            </a:r>
            <a:r>
              <a:rPr lang="es-ar" sz="1550" dirty="0">
                <a:solidFill>
                  <a:srgbClr val="FFFFFF"/>
                </a:solidFill>
                <a:latin typeface="Poppins"/>
                <a:cs typeface="Poppins"/>
                <a:sym typeface="Poppins"/>
              </a:rPr>
              <a:t>" de Abu Dhabi, donde se celebró el Abu Dhabi HSBC Championship en 2022;</a:t>
            </a:r>
            <a:endParaRPr sz="1550" dirty="0">
              <a:latin typeface="Poppins"/>
              <a:cs typeface="Poppins"/>
            </a:endParaRPr>
          </a:p>
          <a:p>
            <a:pPr marL="253365" marR="5715" indent="-241300" rtl="0">
              <a:lnSpc>
                <a:spcPct val="106400"/>
              </a:lnSpc>
              <a:buClr>
                <a:srgbClr val="F9B004"/>
              </a:buClr>
              <a:buSzPct val="83870"/>
              <a:buFont typeface="Poppins"/>
              <a:buChar char="&gt;"/>
              <a:tabLst>
                <a:tab pos="253365" algn="l"/>
                <a:tab pos="254000" algn="l"/>
              </a:tabLst>
            </a:pPr>
            <a:r>
              <a:rPr lang="es-ar" sz="1550" dirty="0">
                <a:solidFill>
                  <a:srgbClr val="FFFFFF"/>
                </a:solidFill>
                <a:latin typeface="Poppins"/>
                <a:cs typeface="Poppins"/>
                <a:sym typeface="Poppins"/>
              </a:rPr>
              <a:t>El "</a:t>
            </a:r>
            <a:r>
              <a:rPr lang="es-ar" sz="1550" b="1" dirty="0" err="1">
                <a:solidFill>
                  <a:srgbClr val="FFFFFF"/>
                </a:solidFill>
                <a:latin typeface="Poppins"/>
                <a:cs typeface="Poppins"/>
                <a:sym typeface="Poppins"/>
              </a:rPr>
              <a:t>Ghala</a:t>
            </a:r>
            <a:r>
              <a:rPr lang="es-ar" sz="1550" b="1" dirty="0">
                <a:solidFill>
                  <a:srgbClr val="FFFFFF"/>
                </a:solidFill>
                <a:latin typeface="Poppins"/>
                <a:cs typeface="Poppins"/>
                <a:sym typeface="Poppins"/>
              </a:rPr>
              <a:t> Golf Club</a:t>
            </a:r>
            <a:r>
              <a:rPr lang="es-ar" sz="1550" dirty="0">
                <a:solidFill>
                  <a:srgbClr val="FFFFFF"/>
                </a:solidFill>
                <a:latin typeface="Poppins"/>
                <a:cs typeface="Poppins"/>
                <a:sym typeface="Poppins"/>
              </a:rPr>
              <a:t>" de Mascate, el más antiguo y conocido de Omán.</a:t>
            </a:r>
          </a:p>
        </p:txBody>
      </p:sp>
      <p:sp>
        <p:nvSpPr>
          <p:cNvPr id="22" name="object 22"/>
          <p:cNvSpPr txBox="1"/>
          <p:nvPr/>
        </p:nvSpPr>
        <p:spPr>
          <a:xfrm>
            <a:off x="1759105" y="6837282"/>
            <a:ext cx="7443470" cy="1268809"/>
          </a:xfrm>
          <a:prstGeom prst="rect">
            <a:avLst/>
          </a:prstGeom>
        </p:spPr>
        <p:txBody>
          <a:bodyPr vert="horz" wrap="square" lIns="0" tIns="12065" rIns="0" bIns="0" rtlCol="0">
            <a:spAutoFit/>
          </a:bodyPr>
          <a:lstStyle/>
          <a:p>
            <a:pPr marL="12700" marR="5080" rtl="0">
              <a:lnSpc>
                <a:spcPct val="106400"/>
              </a:lnSpc>
              <a:spcBef>
                <a:spcPts val="95"/>
              </a:spcBef>
              <a:tabLst>
                <a:tab pos="2543175" algn="l"/>
                <a:tab pos="2852420" algn="l"/>
                <a:tab pos="4228465" algn="l"/>
                <a:tab pos="5008245" algn="l"/>
                <a:tab pos="5499735" algn="l"/>
                <a:tab pos="6483350" algn="l"/>
                <a:tab pos="7098030" algn="l"/>
              </a:tabLst>
            </a:pPr>
            <a:r>
              <a:rPr lang="es-ar" sz="1550">
                <a:solidFill>
                  <a:srgbClr val="FFFFFF"/>
                </a:solidFill>
                <a:latin typeface="Poppins"/>
                <a:cs typeface="Poppins"/>
                <a:sym typeface="Poppins"/>
              </a:rPr>
              <a:t>¡Perfecto para "</a:t>
            </a:r>
            <a:r>
              <a:rPr lang="es-ar" sz="1550" b="1">
                <a:solidFill>
                  <a:srgbClr val="FFFFFF"/>
                </a:solidFill>
                <a:latin typeface="Poppins"/>
                <a:cs typeface="Poppins"/>
                <a:sym typeface="Poppins"/>
              </a:rPr>
              <a:t>Golf Break</a:t>
            </a:r>
            <a:r>
              <a:rPr lang="es-ar" sz="1550">
                <a:solidFill>
                  <a:srgbClr val="FFFFFF"/>
                </a:solidFill>
                <a:latin typeface="Poppins"/>
                <a:cs typeface="Poppins"/>
                <a:sym typeface="Poppins"/>
              </a:rPr>
              <a:t>" </a:t>
            </a:r>
            <a:r>
              <a:rPr lang="es-ar" sz="1550" b="1">
                <a:solidFill>
                  <a:srgbClr val="FFFFFF"/>
                </a:solidFill>
                <a:latin typeface="Poppins"/>
                <a:cs typeface="Poppins"/>
                <a:sym typeface="Poppins"/>
              </a:rPr>
              <a:t>sin estrés!</a:t>
            </a:r>
            <a:r>
              <a:rPr lang="es-ar" sz="1550">
                <a:solidFill>
                  <a:srgbClr val="FFFFFF"/>
                </a:solidFill>
                <a:latin typeface="Poppins"/>
                <a:cs typeface="Poppins"/>
                <a:sym typeface="Poppins"/>
              </a:rPr>
              <a:t> </a:t>
            </a:r>
            <a:r>
              <a:rPr lang="es-ar" sz="1550" b="1">
                <a:solidFill>
                  <a:srgbClr val="FFFFFF"/>
                </a:solidFill>
                <a:latin typeface="Poppins"/>
                <a:cs typeface="Poppins"/>
                <a:sym typeface="Poppins"/>
              </a:rPr>
              <a:t>Nosotros nos encargamos del resto</a:t>
            </a:r>
            <a:r>
              <a:rPr lang="es-ar" sz="1550">
                <a:solidFill>
                  <a:srgbClr val="FFFFFF"/>
                </a:solidFill>
                <a:latin typeface="Poppins"/>
                <a:cs typeface="Poppins"/>
                <a:sym typeface="Poppins"/>
              </a:rPr>
              <a:t>: traslados específicos, guardado de su equipo e incluso protección de su familia, mientras usted juega unas rondas en el campo.  Prepárese para una semana de golf, diversión y sabor en el encantador ambiente de los Emiratos Árabes Unidos, en pareja, con sus amigos o su familia.</a:t>
            </a:r>
            <a:endParaRPr sz="1550" dirty="0">
              <a:latin typeface="Poppins"/>
              <a:cs typeface="Poppins"/>
            </a:endParaRPr>
          </a:p>
        </p:txBody>
      </p:sp>
      <p:sp>
        <p:nvSpPr>
          <p:cNvPr id="23" name="object 23"/>
          <p:cNvSpPr txBox="1"/>
          <p:nvPr/>
        </p:nvSpPr>
        <p:spPr>
          <a:xfrm>
            <a:off x="1759104" y="9079268"/>
            <a:ext cx="7442834" cy="1268809"/>
          </a:xfrm>
          <a:prstGeom prst="rect">
            <a:avLst/>
          </a:prstGeom>
        </p:spPr>
        <p:txBody>
          <a:bodyPr vert="horz" wrap="square" lIns="0" tIns="12065" rIns="0" bIns="0" rtlCol="0">
            <a:spAutoFit/>
          </a:bodyPr>
          <a:lstStyle/>
          <a:p>
            <a:pPr marL="12700" marR="5080" algn="just" rtl="0">
              <a:lnSpc>
                <a:spcPct val="106400"/>
              </a:lnSpc>
              <a:spcBef>
                <a:spcPts val="95"/>
              </a:spcBef>
            </a:pPr>
            <a:r>
              <a:rPr lang="es-ar" sz="1550">
                <a:solidFill>
                  <a:srgbClr val="FFFFFF"/>
                </a:solidFill>
                <a:latin typeface="Poppins"/>
                <a:cs typeface="Poppins"/>
                <a:sym typeface="Poppins"/>
              </a:rPr>
              <a:t>¡Y cuando no esté jugando al golf, podrá </a:t>
            </a:r>
            <a:r>
              <a:rPr lang="es-ar" sz="1550" b="1">
                <a:solidFill>
                  <a:srgbClr val="FFFFFF"/>
                </a:solidFill>
                <a:latin typeface="Poppins"/>
                <a:cs typeface="Poppins"/>
                <a:sym typeface="Poppins"/>
              </a:rPr>
              <a:t>explorar la cultura local y regional, y relajarse!  En tierra con nuestras experiencias terrestres más largas de la historia</a:t>
            </a:r>
            <a:r>
              <a:rPr lang="es-ar" sz="1550">
                <a:solidFill>
                  <a:srgbClr val="FFFFFF"/>
                </a:solidFill>
                <a:latin typeface="Poppins"/>
                <a:cs typeface="Poppins"/>
                <a:sym typeface="Poppins"/>
              </a:rPr>
              <a:t> y a bordo con una </a:t>
            </a:r>
            <a:r>
              <a:rPr lang="es-ar" sz="1550" b="1">
                <a:solidFill>
                  <a:srgbClr val="FFFFFF"/>
                </a:solidFill>
                <a:latin typeface="Poppins"/>
                <a:cs typeface="Poppins"/>
                <a:sym typeface="Poppins"/>
              </a:rPr>
              <a:t>amplia oferta gastronómica</a:t>
            </a:r>
            <a:r>
              <a:rPr lang="es-ar" sz="1550">
                <a:solidFill>
                  <a:srgbClr val="FFFFFF"/>
                </a:solidFill>
                <a:latin typeface="Poppins"/>
                <a:cs typeface="Poppins"/>
                <a:sym typeface="Poppins"/>
              </a:rPr>
              <a:t> internacional con la increíble cifra de 16 restaurantes y el </a:t>
            </a:r>
            <a:r>
              <a:rPr lang="es-ar" sz="1550" b="1">
                <a:solidFill>
                  <a:srgbClr val="FFFFFF"/>
                </a:solidFill>
                <a:latin typeface="Poppins"/>
                <a:cs typeface="Poppins"/>
                <a:sym typeface="Poppins"/>
              </a:rPr>
              <a:t>Solemio Spa de 4500 m</a:t>
            </a:r>
            <a:r>
              <a:rPr lang="en" sz="1550" b="1" baseline="30000">
                <a:solidFill>
                  <a:srgbClr val="FFFFFF"/>
                </a:solidFill>
                <a:latin typeface="Poppins"/>
                <a:cs typeface="Poppins"/>
                <a:sym typeface="Poppins"/>
              </a:rPr>
              <a:t>2</a:t>
            </a:r>
            <a:r>
              <a:rPr lang="en" sz="1550" b="1">
                <a:solidFill>
                  <a:srgbClr val="FFFFFF"/>
                </a:solidFill>
                <a:latin typeface="Poppins"/>
                <a:cs typeface="Poppins"/>
                <a:sym typeface="Poppins"/>
              </a:rPr>
              <a:t>,</a:t>
            </a:r>
            <a:r>
              <a:rPr lang="en" sz="1550">
                <a:solidFill>
                  <a:srgbClr val="FFFFFF"/>
                </a:solidFill>
                <a:latin typeface="Poppins"/>
                <a:cs typeface="Poppins"/>
                <a:sym typeface="Poppins"/>
              </a:rPr>
              <a:t> ¡para momentos de puro bienestar!</a:t>
            </a:r>
            <a:endParaRPr sz="1550" dirty="0">
              <a:latin typeface="Poppins"/>
              <a:cs typeface="Poppins"/>
            </a:endParaRPr>
          </a:p>
        </p:txBody>
      </p:sp>
      <p:sp>
        <p:nvSpPr>
          <p:cNvPr id="24" name="object 24"/>
          <p:cNvSpPr/>
          <p:nvPr/>
        </p:nvSpPr>
        <p:spPr>
          <a:xfrm>
            <a:off x="11569857" y="1036617"/>
            <a:ext cx="8028000" cy="2780030"/>
          </a:xfrm>
          <a:custGeom>
            <a:avLst/>
            <a:gdLst/>
            <a:ahLst/>
            <a:cxnLst/>
            <a:rect l="l" t="t" r="r" b="b"/>
            <a:pathLst>
              <a:path w="7906384" h="2780029">
                <a:moveTo>
                  <a:pt x="7905989" y="0"/>
                </a:moveTo>
                <a:lnTo>
                  <a:pt x="0" y="0"/>
                </a:lnTo>
                <a:lnTo>
                  <a:pt x="0" y="2779894"/>
                </a:lnTo>
                <a:lnTo>
                  <a:pt x="7905989" y="2779894"/>
                </a:lnTo>
                <a:lnTo>
                  <a:pt x="7905989" y="0"/>
                </a:lnTo>
                <a:close/>
              </a:path>
            </a:pathLst>
          </a:custGeom>
          <a:solidFill>
            <a:srgbClr val="FFFFFF">
              <a:alpha val="89999"/>
            </a:srgbClr>
          </a:solidFill>
        </p:spPr>
        <p:txBody>
          <a:bodyPr wrap="square" lIns="0" tIns="0" rIns="0" bIns="0" rtlCol="0"/>
          <a:lstStyle/>
          <a:p>
            <a:pPr rtl="0"/>
            <a:endParaRPr/>
          </a:p>
        </p:txBody>
      </p:sp>
      <p:sp>
        <p:nvSpPr>
          <p:cNvPr id="25" name="object 25"/>
          <p:cNvSpPr txBox="1"/>
          <p:nvPr/>
        </p:nvSpPr>
        <p:spPr>
          <a:xfrm>
            <a:off x="12552361" y="1158875"/>
            <a:ext cx="7024689" cy="2515432"/>
          </a:xfrm>
          <a:prstGeom prst="rect">
            <a:avLst/>
          </a:prstGeom>
        </p:spPr>
        <p:txBody>
          <a:bodyPr vert="horz" wrap="square" lIns="0" tIns="37465" rIns="0" bIns="0" rtlCol="0">
            <a:spAutoFit/>
          </a:bodyPr>
          <a:lstStyle/>
          <a:p>
            <a:pPr marL="12700" marR="5080" rtl="0">
              <a:spcBef>
                <a:spcPts val="295"/>
              </a:spcBef>
            </a:pPr>
            <a:r>
              <a:rPr lang="es-ar" sz="2000" dirty="0">
                <a:solidFill>
                  <a:srgbClr val="00314A"/>
                </a:solidFill>
                <a:latin typeface="Poppins"/>
                <a:cs typeface="Poppins"/>
                <a:sym typeface="Poppins"/>
              </a:rPr>
              <a:t>Podrá jugar en los campos de golf más prestigiosos de los </a:t>
            </a:r>
            <a:r>
              <a:rPr lang="es-ar" sz="2000" b="1" dirty="0">
                <a:solidFill>
                  <a:srgbClr val="00314A"/>
                </a:solidFill>
                <a:latin typeface="Poppins"/>
                <a:cs typeface="Poppins"/>
                <a:sym typeface="Poppins"/>
              </a:rPr>
              <a:t>EAU y Omán en el transcurso de una semana,</a:t>
            </a:r>
            <a:r>
              <a:rPr lang="es-ar" sz="2000" dirty="0">
                <a:solidFill>
                  <a:srgbClr val="00314A"/>
                </a:solidFill>
                <a:latin typeface="Poppins"/>
                <a:cs typeface="Poppins"/>
                <a:sym typeface="Poppins"/>
              </a:rPr>
              <a:t> mientras descubre el mar y el desierto a bordo del </a:t>
            </a:r>
            <a:r>
              <a:rPr lang="es-ar" sz="2000" b="1" dirty="0">
                <a:solidFill>
                  <a:srgbClr val="00314A"/>
                </a:solidFill>
                <a:latin typeface="Poppins"/>
                <a:cs typeface="Poppins"/>
                <a:sym typeface="Poppins"/>
              </a:rPr>
              <a:t>Costa Toscana</a:t>
            </a:r>
            <a:r>
              <a:rPr lang="es-ar" sz="2000" dirty="0">
                <a:solidFill>
                  <a:srgbClr val="00314A"/>
                </a:solidFill>
                <a:latin typeface="Poppins"/>
                <a:cs typeface="Poppins"/>
                <a:sym typeface="Poppins"/>
              </a:rPr>
              <a:t>.</a:t>
            </a:r>
            <a:endParaRPr sz="2000" dirty="0">
              <a:latin typeface="Poppins"/>
              <a:cs typeface="Poppins"/>
            </a:endParaRPr>
          </a:p>
          <a:p>
            <a:pPr marL="12700" rtl="0"/>
            <a:r>
              <a:rPr lang="es-ar" sz="2000" dirty="0">
                <a:solidFill>
                  <a:srgbClr val="00314A"/>
                </a:solidFill>
                <a:latin typeface="Poppins"/>
                <a:cs typeface="Poppins"/>
                <a:sym typeface="Poppins"/>
              </a:rPr>
              <a:t>Sus </a:t>
            </a:r>
            <a:r>
              <a:rPr lang="es-ar" sz="2000" b="1" dirty="0">
                <a:solidFill>
                  <a:srgbClr val="00314A"/>
                </a:solidFill>
                <a:latin typeface="Poppins"/>
                <a:cs typeface="Poppins"/>
                <a:sym typeface="Poppins"/>
              </a:rPr>
              <a:t>Tee Times están reservados y asegurados,</a:t>
            </a:r>
            <a:r>
              <a:rPr lang="es-ar" sz="2000" dirty="0">
                <a:solidFill>
                  <a:srgbClr val="00314A"/>
                </a:solidFill>
                <a:latin typeface="Poppins"/>
                <a:cs typeface="Poppins"/>
                <a:sym typeface="Poppins"/>
              </a:rPr>
              <a:t> y también podrá disfrutar de </a:t>
            </a:r>
            <a:r>
              <a:rPr lang="es-ar" sz="2000" b="1" dirty="0">
                <a:solidFill>
                  <a:srgbClr val="00314A"/>
                </a:solidFill>
                <a:latin typeface="Poppins"/>
                <a:cs typeface="Poppins"/>
                <a:sym typeface="Poppins"/>
              </a:rPr>
              <a:t>traslados destinados para la ida y vuelta a los campos de golf con </a:t>
            </a:r>
            <a:r>
              <a:rPr lang="es-ar" sz="2000" b="1" dirty="0" err="1">
                <a:solidFill>
                  <a:srgbClr val="00314A"/>
                </a:solidFill>
                <a:latin typeface="Poppins"/>
                <a:cs typeface="Poppins"/>
                <a:sym typeface="Poppins"/>
              </a:rPr>
              <a:t>buggies</a:t>
            </a:r>
            <a:r>
              <a:rPr lang="es-ar" sz="2000" b="1" dirty="0">
                <a:solidFill>
                  <a:srgbClr val="00314A"/>
                </a:solidFill>
                <a:latin typeface="Poppins"/>
                <a:cs typeface="Poppins"/>
                <a:sym typeface="Poppins"/>
              </a:rPr>
              <a:t> incluidos.</a:t>
            </a:r>
            <a:endParaRPr sz="2000" b="1" dirty="0">
              <a:latin typeface="Poppins"/>
              <a:cs typeface="Poppins"/>
            </a:endParaRPr>
          </a:p>
        </p:txBody>
      </p:sp>
      <p:grpSp>
        <p:nvGrpSpPr>
          <p:cNvPr id="26" name="object 26"/>
          <p:cNvGrpSpPr/>
          <p:nvPr/>
        </p:nvGrpSpPr>
        <p:grpSpPr>
          <a:xfrm>
            <a:off x="10657482" y="1038335"/>
            <a:ext cx="1736089" cy="1736089"/>
            <a:chOff x="10657482" y="1038335"/>
            <a:chExt cx="1736089" cy="1736089"/>
          </a:xfrm>
        </p:grpSpPr>
        <p:sp>
          <p:nvSpPr>
            <p:cNvPr id="27" name="object 27"/>
            <p:cNvSpPr/>
            <p:nvPr/>
          </p:nvSpPr>
          <p:spPr>
            <a:xfrm>
              <a:off x="10657482" y="1038335"/>
              <a:ext cx="1736089" cy="1736089"/>
            </a:xfrm>
            <a:custGeom>
              <a:avLst/>
              <a:gdLst/>
              <a:ahLst/>
              <a:cxnLst/>
              <a:rect l="l" t="t" r="r" b="b"/>
              <a:pathLst>
                <a:path w="1736090" h="1736089">
                  <a:moveTo>
                    <a:pt x="867858" y="0"/>
                  </a:moveTo>
                  <a:lnTo>
                    <a:pt x="820241" y="1284"/>
                  </a:lnTo>
                  <a:lnTo>
                    <a:pt x="773295" y="5092"/>
                  </a:lnTo>
                  <a:lnTo>
                    <a:pt x="727087" y="11359"/>
                  </a:lnTo>
                  <a:lnTo>
                    <a:pt x="681682" y="20017"/>
                  </a:lnTo>
                  <a:lnTo>
                    <a:pt x="637147" y="31001"/>
                  </a:lnTo>
                  <a:lnTo>
                    <a:pt x="593548" y="44245"/>
                  </a:lnTo>
                  <a:lnTo>
                    <a:pt x="550950" y="59681"/>
                  </a:lnTo>
                  <a:lnTo>
                    <a:pt x="509422" y="77245"/>
                  </a:lnTo>
                  <a:lnTo>
                    <a:pt x="469027" y="96870"/>
                  </a:lnTo>
                  <a:lnTo>
                    <a:pt x="429833" y="118490"/>
                  </a:lnTo>
                  <a:lnTo>
                    <a:pt x="391906" y="142038"/>
                  </a:lnTo>
                  <a:lnTo>
                    <a:pt x="355312" y="167449"/>
                  </a:lnTo>
                  <a:lnTo>
                    <a:pt x="320117" y="194656"/>
                  </a:lnTo>
                  <a:lnTo>
                    <a:pt x="286388" y="223593"/>
                  </a:lnTo>
                  <a:lnTo>
                    <a:pt x="254189" y="254193"/>
                  </a:lnTo>
                  <a:lnTo>
                    <a:pt x="223589" y="286392"/>
                  </a:lnTo>
                  <a:lnTo>
                    <a:pt x="194652" y="320122"/>
                  </a:lnTo>
                  <a:lnTo>
                    <a:pt x="167446" y="355317"/>
                  </a:lnTo>
                  <a:lnTo>
                    <a:pt x="142036" y="391911"/>
                  </a:lnTo>
                  <a:lnTo>
                    <a:pt x="118488" y="429838"/>
                  </a:lnTo>
                  <a:lnTo>
                    <a:pt x="96868" y="469032"/>
                  </a:lnTo>
                  <a:lnTo>
                    <a:pt x="77244" y="509426"/>
                  </a:lnTo>
                  <a:lnTo>
                    <a:pt x="59680" y="550955"/>
                  </a:lnTo>
                  <a:lnTo>
                    <a:pt x="44244" y="593552"/>
                  </a:lnTo>
                  <a:lnTo>
                    <a:pt x="31000" y="637150"/>
                  </a:lnTo>
                  <a:lnTo>
                    <a:pt x="20016" y="681685"/>
                  </a:lnTo>
                  <a:lnTo>
                    <a:pt x="11358" y="727089"/>
                  </a:lnTo>
                  <a:lnTo>
                    <a:pt x="5092" y="773297"/>
                  </a:lnTo>
                  <a:lnTo>
                    <a:pt x="1284" y="820242"/>
                  </a:lnTo>
                  <a:lnTo>
                    <a:pt x="0" y="867858"/>
                  </a:lnTo>
                  <a:lnTo>
                    <a:pt x="1284" y="915474"/>
                  </a:lnTo>
                  <a:lnTo>
                    <a:pt x="5092" y="962419"/>
                  </a:lnTo>
                  <a:lnTo>
                    <a:pt x="11358" y="1008626"/>
                  </a:lnTo>
                  <a:lnTo>
                    <a:pt x="20016" y="1054031"/>
                  </a:lnTo>
                  <a:lnTo>
                    <a:pt x="31000" y="1098565"/>
                  </a:lnTo>
                  <a:lnTo>
                    <a:pt x="44244" y="1142164"/>
                  </a:lnTo>
                  <a:lnTo>
                    <a:pt x="59680" y="1184761"/>
                  </a:lnTo>
                  <a:lnTo>
                    <a:pt x="77244" y="1226290"/>
                  </a:lnTo>
                  <a:lnTo>
                    <a:pt x="96868" y="1266684"/>
                  </a:lnTo>
                  <a:lnTo>
                    <a:pt x="118488" y="1305878"/>
                  </a:lnTo>
                  <a:lnTo>
                    <a:pt x="142036" y="1343805"/>
                  </a:lnTo>
                  <a:lnTo>
                    <a:pt x="167446" y="1380399"/>
                  </a:lnTo>
                  <a:lnTo>
                    <a:pt x="194652" y="1415594"/>
                  </a:lnTo>
                  <a:lnTo>
                    <a:pt x="223589" y="1449324"/>
                  </a:lnTo>
                  <a:lnTo>
                    <a:pt x="254189" y="1481522"/>
                  </a:lnTo>
                  <a:lnTo>
                    <a:pt x="286388" y="1512123"/>
                  </a:lnTo>
                  <a:lnTo>
                    <a:pt x="320117" y="1541060"/>
                  </a:lnTo>
                  <a:lnTo>
                    <a:pt x="355312" y="1568267"/>
                  </a:lnTo>
                  <a:lnTo>
                    <a:pt x="391906" y="1593678"/>
                  </a:lnTo>
                  <a:lnTo>
                    <a:pt x="429833" y="1617226"/>
                  </a:lnTo>
                  <a:lnTo>
                    <a:pt x="469027" y="1638845"/>
                  </a:lnTo>
                  <a:lnTo>
                    <a:pt x="509422" y="1658470"/>
                  </a:lnTo>
                  <a:lnTo>
                    <a:pt x="550950" y="1676034"/>
                  </a:lnTo>
                  <a:lnTo>
                    <a:pt x="593548" y="1691471"/>
                  </a:lnTo>
                  <a:lnTo>
                    <a:pt x="637147" y="1704715"/>
                  </a:lnTo>
                  <a:lnTo>
                    <a:pt x="681682" y="1715699"/>
                  </a:lnTo>
                  <a:lnTo>
                    <a:pt x="727087" y="1724357"/>
                  </a:lnTo>
                  <a:lnTo>
                    <a:pt x="773295" y="1730624"/>
                  </a:lnTo>
                  <a:lnTo>
                    <a:pt x="820241" y="1734432"/>
                  </a:lnTo>
                  <a:lnTo>
                    <a:pt x="867858" y="1735716"/>
                  </a:lnTo>
                  <a:lnTo>
                    <a:pt x="915474" y="1734432"/>
                  </a:lnTo>
                  <a:lnTo>
                    <a:pt x="962419" y="1730624"/>
                  </a:lnTo>
                  <a:lnTo>
                    <a:pt x="1008626" y="1724357"/>
                  </a:lnTo>
                  <a:lnTo>
                    <a:pt x="1054031" y="1715699"/>
                  </a:lnTo>
                  <a:lnTo>
                    <a:pt x="1098565" y="1704715"/>
                  </a:lnTo>
                  <a:lnTo>
                    <a:pt x="1142164" y="1691471"/>
                  </a:lnTo>
                  <a:lnTo>
                    <a:pt x="1184761" y="1676034"/>
                  </a:lnTo>
                  <a:lnTo>
                    <a:pt x="1226290" y="1658470"/>
                  </a:lnTo>
                  <a:lnTo>
                    <a:pt x="1266684" y="1638845"/>
                  </a:lnTo>
                  <a:lnTo>
                    <a:pt x="1305878" y="1617226"/>
                  </a:lnTo>
                  <a:lnTo>
                    <a:pt x="1343805" y="1593678"/>
                  </a:lnTo>
                  <a:lnTo>
                    <a:pt x="1380399" y="1568267"/>
                  </a:lnTo>
                  <a:lnTo>
                    <a:pt x="1415594" y="1541060"/>
                  </a:lnTo>
                  <a:lnTo>
                    <a:pt x="1449324" y="1512123"/>
                  </a:lnTo>
                  <a:lnTo>
                    <a:pt x="1481522" y="1481522"/>
                  </a:lnTo>
                  <a:lnTo>
                    <a:pt x="1512123" y="1449324"/>
                  </a:lnTo>
                  <a:lnTo>
                    <a:pt x="1541060" y="1415594"/>
                  </a:lnTo>
                  <a:lnTo>
                    <a:pt x="1568267" y="1380399"/>
                  </a:lnTo>
                  <a:lnTo>
                    <a:pt x="1593678" y="1343805"/>
                  </a:lnTo>
                  <a:lnTo>
                    <a:pt x="1617226" y="1305878"/>
                  </a:lnTo>
                  <a:lnTo>
                    <a:pt x="1638845" y="1266684"/>
                  </a:lnTo>
                  <a:lnTo>
                    <a:pt x="1658470" y="1226290"/>
                  </a:lnTo>
                  <a:lnTo>
                    <a:pt x="1676034" y="1184761"/>
                  </a:lnTo>
                  <a:lnTo>
                    <a:pt x="1691471" y="1142164"/>
                  </a:lnTo>
                  <a:lnTo>
                    <a:pt x="1704715" y="1098565"/>
                  </a:lnTo>
                  <a:lnTo>
                    <a:pt x="1715699" y="1054031"/>
                  </a:lnTo>
                  <a:lnTo>
                    <a:pt x="1724357" y="1008626"/>
                  </a:lnTo>
                  <a:lnTo>
                    <a:pt x="1730624" y="962419"/>
                  </a:lnTo>
                  <a:lnTo>
                    <a:pt x="1734432" y="915474"/>
                  </a:lnTo>
                  <a:lnTo>
                    <a:pt x="1735716" y="867858"/>
                  </a:lnTo>
                  <a:lnTo>
                    <a:pt x="1734432" y="820242"/>
                  </a:lnTo>
                  <a:lnTo>
                    <a:pt x="1730624" y="773297"/>
                  </a:lnTo>
                  <a:lnTo>
                    <a:pt x="1724357" y="727089"/>
                  </a:lnTo>
                  <a:lnTo>
                    <a:pt x="1715699" y="681685"/>
                  </a:lnTo>
                  <a:lnTo>
                    <a:pt x="1704715" y="637150"/>
                  </a:lnTo>
                  <a:lnTo>
                    <a:pt x="1691471" y="593552"/>
                  </a:lnTo>
                  <a:lnTo>
                    <a:pt x="1676034" y="550955"/>
                  </a:lnTo>
                  <a:lnTo>
                    <a:pt x="1658470" y="509426"/>
                  </a:lnTo>
                  <a:lnTo>
                    <a:pt x="1638845" y="469032"/>
                  </a:lnTo>
                  <a:lnTo>
                    <a:pt x="1617226" y="429838"/>
                  </a:lnTo>
                  <a:lnTo>
                    <a:pt x="1593678" y="391911"/>
                  </a:lnTo>
                  <a:lnTo>
                    <a:pt x="1568267" y="355317"/>
                  </a:lnTo>
                  <a:lnTo>
                    <a:pt x="1541060" y="320122"/>
                  </a:lnTo>
                  <a:lnTo>
                    <a:pt x="1512123" y="286392"/>
                  </a:lnTo>
                  <a:lnTo>
                    <a:pt x="1481522" y="254193"/>
                  </a:lnTo>
                  <a:lnTo>
                    <a:pt x="1449324" y="223593"/>
                  </a:lnTo>
                  <a:lnTo>
                    <a:pt x="1415594" y="194656"/>
                  </a:lnTo>
                  <a:lnTo>
                    <a:pt x="1380399" y="167449"/>
                  </a:lnTo>
                  <a:lnTo>
                    <a:pt x="1343805" y="142038"/>
                  </a:lnTo>
                  <a:lnTo>
                    <a:pt x="1305878" y="118490"/>
                  </a:lnTo>
                  <a:lnTo>
                    <a:pt x="1266684" y="96870"/>
                  </a:lnTo>
                  <a:lnTo>
                    <a:pt x="1226290" y="77245"/>
                  </a:lnTo>
                  <a:lnTo>
                    <a:pt x="1184761" y="59681"/>
                  </a:lnTo>
                  <a:lnTo>
                    <a:pt x="1142164" y="44245"/>
                  </a:lnTo>
                  <a:lnTo>
                    <a:pt x="1098565" y="31001"/>
                  </a:lnTo>
                  <a:lnTo>
                    <a:pt x="1054031" y="20017"/>
                  </a:lnTo>
                  <a:lnTo>
                    <a:pt x="1008626" y="11359"/>
                  </a:lnTo>
                  <a:lnTo>
                    <a:pt x="962419" y="5092"/>
                  </a:lnTo>
                  <a:lnTo>
                    <a:pt x="915474" y="1284"/>
                  </a:lnTo>
                  <a:lnTo>
                    <a:pt x="867858" y="0"/>
                  </a:lnTo>
                  <a:close/>
                </a:path>
              </a:pathLst>
            </a:custGeom>
            <a:solidFill>
              <a:srgbClr val="FCAF25"/>
            </a:solidFill>
          </p:spPr>
          <p:txBody>
            <a:bodyPr wrap="square" lIns="0" tIns="0" rIns="0" bIns="0" rtlCol="0"/>
            <a:lstStyle/>
            <a:p>
              <a:pPr rtl="0"/>
              <a:endParaRPr/>
            </a:p>
          </p:txBody>
        </p:sp>
        <p:sp>
          <p:nvSpPr>
            <p:cNvPr id="28" name="object 28"/>
            <p:cNvSpPr/>
            <p:nvPr/>
          </p:nvSpPr>
          <p:spPr>
            <a:xfrm>
              <a:off x="11213826" y="1168528"/>
              <a:ext cx="623570" cy="716280"/>
            </a:xfrm>
            <a:custGeom>
              <a:avLst/>
              <a:gdLst/>
              <a:ahLst/>
              <a:cxnLst/>
              <a:rect l="l" t="t" r="r" b="b"/>
              <a:pathLst>
                <a:path w="623570" h="716280">
                  <a:moveTo>
                    <a:pt x="194234" y="518347"/>
                  </a:moveTo>
                  <a:lnTo>
                    <a:pt x="171690" y="518347"/>
                  </a:lnTo>
                  <a:lnTo>
                    <a:pt x="201459" y="700247"/>
                  </a:lnTo>
                  <a:lnTo>
                    <a:pt x="206715" y="707755"/>
                  </a:lnTo>
                  <a:lnTo>
                    <a:pt x="218882" y="714697"/>
                  </a:lnTo>
                  <a:lnTo>
                    <a:pt x="223835" y="715974"/>
                  </a:lnTo>
                  <a:lnTo>
                    <a:pt x="232421" y="715974"/>
                  </a:lnTo>
                  <a:lnTo>
                    <a:pt x="236023" y="715304"/>
                  </a:lnTo>
                  <a:lnTo>
                    <a:pt x="289766" y="694258"/>
                  </a:lnTo>
                  <a:lnTo>
                    <a:pt x="228694" y="694258"/>
                  </a:lnTo>
                  <a:lnTo>
                    <a:pt x="226474" y="693430"/>
                  </a:lnTo>
                  <a:lnTo>
                    <a:pt x="225416" y="692802"/>
                  </a:lnTo>
                  <a:lnTo>
                    <a:pt x="224327" y="692195"/>
                  </a:lnTo>
                  <a:lnTo>
                    <a:pt x="222442" y="690729"/>
                  </a:lnTo>
                  <a:lnTo>
                    <a:pt x="194234" y="518347"/>
                  </a:lnTo>
                  <a:close/>
                </a:path>
                <a:path w="623570" h="716280">
                  <a:moveTo>
                    <a:pt x="280923" y="504420"/>
                  </a:moveTo>
                  <a:lnTo>
                    <a:pt x="256808" y="504420"/>
                  </a:lnTo>
                  <a:lnTo>
                    <a:pt x="319036" y="653296"/>
                  </a:lnTo>
                  <a:lnTo>
                    <a:pt x="319036" y="655201"/>
                  </a:lnTo>
                  <a:lnTo>
                    <a:pt x="318293" y="656939"/>
                  </a:lnTo>
                  <a:lnTo>
                    <a:pt x="317581" y="658678"/>
                  </a:lnTo>
                  <a:lnTo>
                    <a:pt x="316188" y="659997"/>
                  </a:lnTo>
                  <a:lnTo>
                    <a:pt x="314461" y="660698"/>
                  </a:lnTo>
                  <a:lnTo>
                    <a:pt x="228694" y="694258"/>
                  </a:lnTo>
                  <a:lnTo>
                    <a:pt x="289766" y="694258"/>
                  </a:lnTo>
                  <a:lnTo>
                    <a:pt x="329926" y="678530"/>
                  </a:lnTo>
                  <a:lnTo>
                    <a:pt x="335696" y="672908"/>
                  </a:lnTo>
                  <a:lnTo>
                    <a:pt x="341884" y="658332"/>
                  </a:lnTo>
                  <a:lnTo>
                    <a:pt x="341905" y="650280"/>
                  </a:lnTo>
                  <a:lnTo>
                    <a:pt x="280923" y="504420"/>
                  </a:lnTo>
                  <a:close/>
                </a:path>
                <a:path w="623570" h="716280">
                  <a:moveTo>
                    <a:pt x="416166" y="495740"/>
                  </a:moveTo>
                  <a:lnTo>
                    <a:pt x="283760" y="495740"/>
                  </a:lnTo>
                  <a:lnTo>
                    <a:pt x="533920" y="538367"/>
                  </a:lnTo>
                  <a:lnTo>
                    <a:pt x="537909" y="562775"/>
                  </a:lnTo>
                  <a:lnTo>
                    <a:pt x="542601" y="575123"/>
                  </a:lnTo>
                  <a:lnTo>
                    <a:pt x="551372" y="584414"/>
                  </a:lnTo>
                  <a:lnTo>
                    <a:pt x="562959" y="589749"/>
                  </a:lnTo>
                  <a:lnTo>
                    <a:pt x="576097" y="590229"/>
                  </a:lnTo>
                  <a:lnTo>
                    <a:pt x="595164" y="587099"/>
                  </a:lnTo>
                  <a:lnTo>
                    <a:pt x="619389" y="569225"/>
                  </a:lnTo>
                  <a:lnTo>
                    <a:pt x="566589" y="569225"/>
                  </a:lnTo>
                  <a:lnTo>
                    <a:pt x="560841" y="565162"/>
                  </a:lnTo>
                  <a:lnTo>
                    <a:pt x="552655" y="515153"/>
                  </a:lnTo>
                  <a:lnTo>
                    <a:pt x="530098" y="515153"/>
                  </a:lnTo>
                  <a:lnTo>
                    <a:pt x="416166" y="495740"/>
                  </a:lnTo>
                  <a:close/>
                </a:path>
                <a:path w="623570" h="716280">
                  <a:moveTo>
                    <a:pt x="535822" y="22236"/>
                  </a:moveTo>
                  <a:lnTo>
                    <a:pt x="506800" y="22236"/>
                  </a:lnTo>
                  <a:lnTo>
                    <a:pt x="509031" y="22948"/>
                  </a:lnTo>
                  <a:lnTo>
                    <a:pt x="513324" y="26027"/>
                  </a:lnTo>
                  <a:lnTo>
                    <a:pt x="514884" y="28571"/>
                  </a:lnTo>
                  <a:lnTo>
                    <a:pt x="601133" y="555403"/>
                  </a:lnTo>
                  <a:lnTo>
                    <a:pt x="600441" y="558314"/>
                  </a:lnTo>
                  <a:lnTo>
                    <a:pt x="597007" y="563078"/>
                  </a:lnTo>
                  <a:lnTo>
                    <a:pt x="594473" y="564670"/>
                  </a:lnTo>
                  <a:lnTo>
                    <a:pt x="566589" y="569225"/>
                  </a:lnTo>
                  <a:lnTo>
                    <a:pt x="619389" y="569225"/>
                  </a:lnTo>
                  <a:lnTo>
                    <a:pt x="620093" y="568009"/>
                  </a:lnTo>
                  <a:lnTo>
                    <a:pt x="622184" y="561885"/>
                  </a:lnTo>
                  <a:lnTo>
                    <a:pt x="623034" y="555470"/>
                  </a:lnTo>
                  <a:lnTo>
                    <a:pt x="622608" y="548911"/>
                  </a:lnTo>
                  <a:lnTo>
                    <a:pt x="537323" y="27891"/>
                  </a:lnTo>
                  <a:lnTo>
                    <a:pt x="535822" y="22236"/>
                  </a:lnTo>
                  <a:close/>
                </a:path>
                <a:path w="623570" h="716280">
                  <a:moveTo>
                    <a:pt x="125466" y="491876"/>
                  </a:moveTo>
                  <a:lnTo>
                    <a:pt x="102938" y="491876"/>
                  </a:lnTo>
                  <a:lnTo>
                    <a:pt x="103569" y="495812"/>
                  </a:lnTo>
                  <a:lnTo>
                    <a:pt x="135218" y="523673"/>
                  </a:lnTo>
                  <a:lnTo>
                    <a:pt x="141775" y="523247"/>
                  </a:lnTo>
                  <a:lnTo>
                    <a:pt x="171690" y="518347"/>
                  </a:lnTo>
                  <a:lnTo>
                    <a:pt x="194234" y="518347"/>
                  </a:lnTo>
                  <a:lnTo>
                    <a:pt x="193648" y="514766"/>
                  </a:lnTo>
                  <a:lnTo>
                    <a:pt x="256808" y="504420"/>
                  </a:lnTo>
                  <a:lnTo>
                    <a:pt x="280923" y="504420"/>
                  </a:lnTo>
                  <a:lnTo>
                    <a:pt x="279798" y="501729"/>
                  </a:lnTo>
                  <a:lnTo>
                    <a:pt x="135241" y="501729"/>
                  </a:lnTo>
                  <a:lnTo>
                    <a:pt x="132361" y="501101"/>
                  </a:lnTo>
                  <a:lnTo>
                    <a:pt x="127587" y="497646"/>
                  </a:lnTo>
                  <a:lnTo>
                    <a:pt x="125995" y="495112"/>
                  </a:lnTo>
                  <a:lnTo>
                    <a:pt x="125466" y="491876"/>
                  </a:lnTo>
                  <a:close/>
                </a:path>
                <a:path w="623570" h="716280">
                  <a:moveTo>
                    <a:pt x="481704" y="81679"/>
                  </a:moveTo>
                  <a:lnTo>
                    <a:pt x="459168" y="81679"/>
                  </a:lnTo>
                  <a:lnTo>
                    <a:pt x="530098" y="515153"/>
                  </a:lnTo>
                  <a:lnTo>
                    <a:pt x="552655" y="515153"/>
                  </a:lnTo>
                  <a:lnTo>
                    <a:pt x="481704" y="81679"/>
                  </a:lnTo>
                  <a:close/>
                </a:path>
                <a:path w="623570" h="716280">
                  <a:moveTo>
                    <a:pt x="253327" y="206587"/>
                  </a:moveTo>
                  <a:lnTo>
                    <a:pt x="224065" y="206587"/>
                  </a:lnTo>
                  <a:lnTo>
                    <a:pt x="226285" y="207299"/>
                  </a:lnTo>
                  <a:lnTo>
                    <a:pt x="230578" y="210367"/>
                  </a:lnTo>
                  <a:lnTo>
                    <a:pt x="232139" y="212901"/>
                  </a:lnTo>
                  <a:lnTo>
                    <a:pt x="274357" y="470830"/>
                  </a:lnTo>
                  <a:lnTo>
                    <a:pt x="273666" y="473741"/>
                  </a:lnTo>
                  <a:lnTo>
                    <a:pt x="270242" y="478505"/>
                  </a:lnTo>
                  <a:lnTo>
                    <a:pt x="267698" y="480097"/>
                  </a:lnTo>
                  <a:lnTo>
                    <a:pt x="138173" y="501290"/>
                  </a:lnTo>
                  <a:lnTo>
                    <a:pt x="135241" y="501729"/>
                  </a:lnTo>
                  <a:lnTo>
                    <a:pt x="279798" y="501729"/>
                  </a:lnTo>
                  <a:lnTo>
                    <a:pt x="278682" y="499059"/>
                  </a:lnTo>
                  <a:lnTo>
                    <a:pt x="280462" y="498107"/>
                  </a:lnTo>
                  <a:lnTo>
                    <a:pt x="282168" y="496997"/>
                  </a:lnTo>
                  <a:lnTo>
                    <a:pt x="283760" y="495740"/>
                  </a:lnTo>
                  <a:lnTo>
                    <a:pt x="416166" y="495740"/>
                  </a:lnTo>
                  <a:lnTo>
                    <a:pt x="295843" y="475238"/>
                  </a:lnTo>
                  <a:lnTo>
                    <a:pt x="296313" y="472369"/>
                  </a:lnTo>
                  <a:lnTo>
                    <a:pt x="296430" y="467992"/>
                  </a:lnTo>
                  <a:lnTo>
                    <a:pt x="295843" y="464317"/>
                  </a:lnTo>
                  <a:lnTo>
                    <a:pt x="253939" y="208325"/>
                  </a:lnTo>
                  <a:lnTo>
                    <a:pt x="253327" y="206587"/>
                  </a:lnTo>
                  <a:close/>
                </a:path>
                <a:path w="623570" h="716280">
                  <a:moveTo>
                    <a:pt x="61254" y="256533"/>
                  </a:moveTo>
                  <a:lnTo>
                    <a:pt x="23593" y="266169"/>
                  </a:lnTo>
                  <a:lnTo>
                    <a:pt x="1273" y="297241"/>
                  </a:lnTo>
                  <a:lnTo>
                    <a:pt x="0" y="306879"/>
                  </a:lnTo>
                  <a:lnTo>
                    <a:pt x="638" y="316719"/>
                  </a:lnTo>
                  <a:lnTo>
                    <a:pt x="23307" y="455207"/>
                  </a:lnTo>
                  <a:lnTo>
                    <a:pt x="43443" y="487709"/>
                  </a:lnTo>
                  <a:lnTo>
                    <a:pt x="70807" y="497087"/>
                  </a:lnTo>
                  <a:lnTo>
                    <a:pt x="80656" y="496431"/>
                  </a:lnTo>
                  <a:lnTo>
                    <a:pt x="96865" y="493782"/>
                  </a:lnTo>
                  <a:lnTo>
                    <a:pt x="99965" y="492955"/>
                  </a:lnTo>
                  <a:lnTo>
                    <a:pt x="102938" y="491876"/>
                  </a:lnTo>
                  <a:lnTo>
                    <a:pt x="125466" y="491876"/>
                  </a:lnTo>
                  <a:lnTo>
                    <a:pt x="122814" y="475667"/>
                  </a:lnTo>
                  <a:lnTo>
                    <a:pt x="69746" y="475667"/>
                  </a:lnTo>
                  <a:lnTo>
                    <a:pt x="62426" y="473950"/>
                  </a:lnTo>
                  <a:lnTo>
                    <a:pt x="50427" y="465343"/>
                  </a:lnTo>
                  <a:lnTo>
                    <a:pt x="46458" y="458914"/>
                  </a:lnTo>
                  <a:lnTo>
                    <a:pt x="21401" y="305830"/>
                  </a:lnTo>
                  <a:lnTo>
                    <a:pt x="23119" y="298490"/>
                  </a:lnTo>
                  <a:lnTo>
                    <a:pt x="31747" y="286469"/>
                  </a:lnTo>
                  <a:lnTo>
                    <a:pt x="38155" y="282521"/>
                  </a:lnTo>
                  <a:lnTo>
                    <a:pt x="59955" y="278940"/>
                  </a:lnTo>
                  <a:lnTo>
                    <a:pt x="61453" y="278815"/>
                  </a:lnTo>
                  <a:lnTo>
                    <a:pt x="90606" y="278815"/>
                  </a:lnTo>
                  <a:lnTo>
                    <a:pt x="86970" y="256596"/>
                  </a:lnTo>
                  <a:lnTo>
                    <a:pt x="64426" y="256596"/>
                  </a:lnTo>
                  <a:lnTo>
                    <a:pt x="61254" y="256533"/>
                  </a:lnTo>
                  <a:close/>
                </a:path>
                <a:path w="623570" h="716280">
                  <a:moveTo>
                    <a:pt x="90606" y="278815"/>
                  </a:moveTo>
                  <a:lnTo>
                    <a:pt x="64688" y="278815"/>
                  </a:lnTo>
                  <a:lnTo>
                    <a:pt x="66447" y="278993"/>
                  </a:lnTo>
                  <a:lnTo>
                    <a:pt x="68133" y="279317"/>
                  </a:lnTo>
                  <a:lnTo>
                    <a:pt x="99200" y="469134"/>
                  </a:lnTo>
                  <a:lnTo>
                    <a:pt x="96404" y="470746"/>
                  </a:lnTo>
                  <a:lnTo>
                    <a:pt x="93305" y="471825"/>
                  </a:lnTo>
                  <a:lnTo>
                    <a:pt x="69746" y="475667"/>
                  </a:lnTo>
                  <a:lnTo>
                    <a:pt x="122814" y="475667"/>
                  </a:lnTo>
                  <a:lnTo>
                    <a:pt x="90606" y="278815"/>
                  </a:lnTo>
                  <a:close/>
                </a:path>
                <a:path w="623570" h="716280">
                  <a:moveTo>
                    <a:pt x="221877" y="183854"/>
                  </a:moveTo>
                  <a:lnTo>
                    <a:pt x="89766" y="205498"/>
                  </a:lnTo>
                  <a:lnTo>
                    <a:pt x="61896" y="237204"/>
                  </a:lnTo>
                  <a:lnTo>
                    <a:pt x="62322" y="243706"/>
                  </a:lnTo>
                  <a:lnTo>
                    <a:pt x="64426" y="256596"/>
                  </a:lnTo>
                  <a:lnTo>
                    <a:pt x="86970" y="256596"/>
                  </a:lnTo>
                  <a:lnTo>
                    <a:pt x="83798" y="237204"/>
                  </a:lnTo>
                  <a:lnTo>
                    <a:pt x="84478" y="234293"/>
                  </a:lnTo>
                  <a:lnTo>
                    <a:pt x="87902" y="229497"/>
                  </a:lnTo>
                  <a:lnTo>
                    <a:pt x="90436" y="227937"/>
                  </a:lnTo>
                  <a:lnTo>
                    <a:pt x="220600" y="206629"/>
                  </a:lnTo>
                  <a:lnTo>
                    <a:pt x="221186" y="206587"/>
                  </a:lnTo>
                  <a:lnTo>
                    <a:pt x="253327" y="206587"/>
                  </a:lnTo>
                  <a:lnTo>
                    <a:pt x="252641" y="204639"/>
                  </a:lnTo>
                  <a:lnTo>
                    <a:pt x="250756" y="201288"/>
                  </a:lnTo>
                  <a:lnTo>
                    <a:pt x="277211" y="186106"/>
                  </a:lnTo>
                  <a:lnTo>
                    <a:pt x="232505" y="186106"/>
                  </a:lnTo>
                  <a:lnTo>
                    <a:pt x="227385" y="184346"/>
                  </a:lnTo>
                  <a:lnTo>
                    <a:pt x="221877" y="183854"/>
                  </a:lnTo>
                  <a:close/>
                </a:path>
                <a:path w="623570" h="716280">
                  <a:moveTo>
                    <a:pt x="505691" y="0"/>
                  </a:moveTo>
                  <a:lnTo>
                    <a:pt x="467909" y="8095"/>
                  </a:lnTo>
                  <a:lnTo>
                    <a:pt x="452210" y="35252"/>
                  </a:lnTo>
                  <a:lnTo>
                    <a:pt x="452645" y="41754"/>
                  </a:lnTo>
                  <a:lnTo>
                    <a:pt x="455336" y="58225"/>
                  </a:lnTo>
                  <a:lnTo>
                    <a:pt x="232505" y="186106"/>
                  </a:lnTo>
                  <a:lnTo>
                    <a:pt x="277211" y="186106"/>
                  </a:lnTo>
                  <a:lnTo>
                    <a:pt x="459168" y="81679"/>
                  </a:lnTo>
                  <a:lnTo>
                    <a:pt x="481704" y="81679"/>
                  </a:lnTo>
                  <a:lnTo>
                    <a:pt x="474581" y="38162"/>
                  </a:lnTo>
                  <a:lnTo>
                    <a:pt x="474121" y="35252"/>
                  </a:lnTo>
                  <a:lnTo>
                    <a:pt x="474791" y="32341"/>
                  </a:lnTo>
                  <a:lnTo>
                    <a:pt x="478225" y="27566"/>
                  </a:lnTo>
                  <a:lnTo>
                    <a:pt x="480759" y="25985"/>
                  </a:lnTo>
                  <a:lnTo>
                    <a:pt x="502717" y="22383"/>
                  </a:lnTo>
                  <a:lnTo>
                    <a:pt x="503931" y="22236"/>
                  </a:lnTo>
                  <a:lnTo>
                    <a:pt x="535822" y="22236"/>
                  </a:lnTo>
                  <a:lnTo>
                    <a:pt x="535638" y="21543"/>
                  </a:lnTo>
                  <a:lnTo>
                    <a:pt x="512108" y="851"/>
                  </a:lnTo>
                  <a:lnTo>
                    <a:pt x="505691" y="0"/>
                  </a:lnTo>
                  <a:close/>
                </a:path>
              </a:pathLst>
            </a:custGeom>
            <a:solidFill>
              <a:srgbClr val="FFFFFF"/>
            </a:solidFill>
          </p:spPr>
          <p:txBody>
            <a:bodyPr wrap="square" lIns="0" tIns="0" rIns="0" bIns="0" rtlCol="0"/>
            <a:lstStyle/>
            <a:p>
              <a:pPr rtl="0"/>
              <a:endParaRPr/>
            </a:p>
          </p:txBody>
        </p:sp>
      </p:grpSp>
      <p:sp>
        <p:nvSpPr>
          <p:cNvPr id="29" name="object 29"/>
          <p:cNvSpPr txBox="1"/>
          <p:nvPr/>
        </p:nvSpPr>
        <p:spPr>
          <a:xfrm>
            <a:off x="10910327" y="1887053"/>
            <a:ext cx="1214120" cy="277495"/>
          </a:xfrm>
          <a:prstGeom prst="rect">
            <a:avLst/>
          </a:prstGeom>
        </p:spPr>
        <p:txBody>
          <a:bodyPr vert="horz" wrap="square" lIns="0" tIns="12700" rIns="0" bIns="0" rtlCol="0">
            <a:spAutoFit/>
          </a:bodyPr>
          <a:lstStyle/>
          <a:p>
            <a:pPr marL="12700" rtl="0">
              <a:lnSpc>
                <a:spcPct val="100000"/>
              </a:lnSpc>
              <a:spcBef>
                <a:spcPts val="100"/>
              </a:spcBef>
            </a:pPr>
            <a:r>
              <a:rPr lang="es-ar" sz="1650" b="1">
                <a:solidFill>
                  <a:srgbClr val="FFFFFF"/>
                </a:solidFill>
                <a:latin typeface="Poppins-ExtraBold"/>
                <a:cs typeface="Poppins-ExtraBold"/>
                <a:sym typeface="Poppins-ExtraBold"/>
              </a:rPr>
              <a:t>SOLO CON</a:t>
            </a:r>
            <a:endParaRPr sz="1650">
              <a:latin typeface="Poppins-ExtraBold"/>
              <a:cs typeface="Poppins-ExtraBold"/>
            </a:endParaRPr>
          </a:p>
        </p:txBody>
      </p:sp>
      <p:sp>
        <p:nvSpPr>
          <p:cNvPr id="30" name="object 30"/>
          <p:cNvSpPr txBox="1"/>
          <p:nvPr/>
        </p:nvSpPr>
        <p:spPr>
          <a:xfrm>
            <a:off x="10933718" y="2096005"/>
            <a:ext cx="1167765" cy="417195"/>
          </a:xfrm>
          <a:prstGeom prst="rect">
            <a:avLst/>
          </a:prstGeom>
        </p:spPr>
        <p:txBody>
          <a:bodyPr vert="horz" wrap="square" lIns="0" tIns="14604" rIns="0" bIns="0" rtlCol="0">
            <a:spAutoFit/>
          </a:bodyPr>
          <a:lstStyle/>
          <a:p>
            <a:pPr marL="12700" rtl="0">
              <a:lnSpc>
                <a:spcPct val="100000"/>
              </a:lnSpc>
              <a:spcBef>
                <a:spcPts val="114"/>
              </a:spcBef>
            </a:pPr>
            <a:r>
              <a:rPr lang="es-ar" sz="2550" b="1">
                <a:solidFill>
                  <a:srgbClr val="FFFFFF"/>
                </a:solidFill>
                <a:latin typeface="Poppins"/>
                <a:cs typeface="Poppins"/>
                <a:sym typeface="Poppins"/>
              </a:rPr>
              <a:t>COSTA</a:t>
            </a:r>
            <a:endParaRPr sz="2550" dirty="0">
              <a:latin typeface="Poppins"/>
              <a:cs typeface="Poppins"/>
            </a:endParaRPr>
          </a:p>
        </p:txBody>
      </p:sp>
      <p:sp>
        <p:nvSpPr>
          <p:cNvPr id="5" name="object 3">
            <a:extLst>
              <a:ext uri="{FF2B5EF4-FFF2-40B4-BE49-F238E27FC236}">
                <a16:creationId xmlns:a16="http://schemas.microsoft.com/office/drawing/2014/main" id="{F24AC25B-CC21-5617-28AB-6A1441C0E49F}"/>
              </a:ext>
            </a:extLst>
          </p:cNvPr>
          <p:cNvSpPr txBox="1"/>
          <p:nvPr/>
        </p:nvSpPr>
        <p:spPr>
          <a:xfrm>
            <a:off x="615552" y="583051"/>
            <a:ext cx="3035697" cy="307135"/>
          </a:xfrm>
          <a:prstGeom prst="rect">
            <a:avLst/>
          </a:prstGeom>
        </p:spPr>
        <p:txBody>
          <a:bodyPr vert="horz" wrap="square" lIns="0" tIns="17145" rIns="0" bIns="0" rtlCol="0">
            <a:spAutoFit/>
          </a:bodyPr>
          <a:lstStyle/>
          <a:p>
            <a:pPr marL="12700" rtl="0">
              <a:lnSpc>
                <a:spcPct val="100000"/>
              </a:lnSpc>
              <a:spcBef>
                <a:spcPts val="135"/>
              </a:spcBef>
            </a:pPr>
            <a:r>
              <a:rPr lang="es-ar" sz="750" dirty="0">
                <a:solidFill>
                  <a:srgbClr val="6F6F6E"/>
                </a:solidFill>
                <a:latin typeface="Poppins-ExtraLight"/>
                <a:cs typeface="Poppins-ExtraLight"/>
                <a:sym typeface="Poppins-ExtraLight"/>
              </a:rPr>
              <a:t>COSTA CRUCEROS</a:t>
            </a:r>
            <a:endParaRPr sz="750" dirty="0">
              <a:latin typeface="Poppins-ExtraLight"/>
              <a:cs typeface="Poppins-ExtraLight"/>
            </a:endParaRPr>
          </a:p>
          <a:p>
            <a:pPr marL="12700" rtl="0">
              <a:lnSpc>
                <a:spcPct val="100000"/>
              </a:lnSpc>
              <a:spcBef>
                <a:spcPts val="85"/>
              </a:spcBef>
            </a:pPr>
            <a:r>
              <a:rPr lang="es-ar" sz="750" b="1" dirty="0">
                <a:solidFill>
                  <a:srgbClr val="6F6F6E"/>
                </a:solidFill>
                <a:latin typeface="Poppins-ExtraBold"/>
                <a:cs typeface="Poppins-ExtraBold"/>
                <a:sym typeface="Poppins-ExtraBold"/>
              </a:rPr>
              <a:t>CARACTERÍSTICAS PARA RESERVAR CRUISE &amp; GOLF</a:t>
            </a:r>
            <a:r>
              <a:rPr lang="es-ar" sz="1050" b="1" dirty="0">
                <a:solidFill>
                  <a:srgbClr val="F9B004"/>
                </a:solidFill>
                <a:latin typeface="Poppins-ExtraBold"/>
                <a:cs typeface="Poppins-ExtraBold"/>
                <a:sym typeface="Poppins-ExtraBold"/>
              </a:rPr>
              <a:t>.</a:t>
            </a:r>
            <a:endParaRPr sz="1050" dirty="0">
              <a:latin typeface="Poppins-ExtraBold"/>
              <a:cs typeface="Poppins-ExtraBo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425041" y="4793429"/>
            <a:ext cx="6561209" cy="779780"/>
          </a:xfrm>
          <a:prstGeom prst="rect">
            <a:avLst/>
          </a:prstGeom>
        </p:spPr>
        <p:txBody>
          <a:bodyPr vert="horz" wrap="square" lIns="0" tIns="12065" rIns="0" bIns="0" rtlCol="0">
            <a:spAutoFit/>
          </a:bodyPr>
          <a:lstStyle/>
          <a:p>
            <a:pPr marL="12700" rtl="0">
              <a:lnSpc>
                <a:spcPct val="100000"/>
              </a:lnSpc>
              <a:spcBef>
                <a:spcPts val="95"/>
              </a:spcBef>
            </a:pPr>
            <a:r>
              <a:rPr lang="es-ar"/>
              <a:t>¿QUÉ INCLUYE</a:t>
            </a:r>
          </a:p>
        </p:txBody>
      </p:sp>
      <p:sp>
        <p:nvSpPr>
          <p:cNvPr id="3" name="object 3"/>
          <p:cNvSpPr txBox="1"/>
          <p:nvPr/>
        </p:nvSpPr>
        <p:spPr>
          <a:xfrm>
            <a:off x="10425040" y="5316973"/>
            <a:ext cx="6789810" cy="900246"/>
          </a:xfrm>
          <a:prstGeom prst="rect">
            <a:avLst/>
          </a:prstGeom>
        </p:spPr>
        <p:txBody>
          <a:bodyPr vert="horz" wrap="square" lIns="0" tIns="15240" rIns="0" bIns="0" rtlCol="0">
            <a:spAutoFit/>
          </a:bodyPr>
          <a:lstStyle/>
          <a:p>
            <a:pPr marL="12700" rtl="0">
              <a:lnSpc>
                <a:spcPct val="100000"/>
              </a:lnSpc>
              <a:spcBef>
                <a:spcPts val="120"/>
              </a:spcBef>
            </a:pPr>
            <a:r>
              <a:rPr lang="es-ar" sz="4950" b="1">
                <a:solidFill>
                  <a:srgbClr val="FFFFFF"/>
                </a:solidFill>
                <a:latin typeface="Poppins"/>
                <a:cs typeface="Poppins"/>
                <a:sym typeface="Poppins"/>
              </a:rPr>
              <a:t>EL PAQUETE</a:t>
            </a:r>
            <a:r>
              <a:rPr lang="es-ar" sz="5750" b="1">
                <a:solidFill>
                  <a:srgbClr val="F9B004"/>
                </a:solidFill>
                <a:latin typeface="Poppins"/>
                <a:cs typeface="Poppins"/>
                <a:sym typeface="Poppins"/>
              </a:rPr>
              <a:t>?</a:t>
            </a:r>
            <a:endParaRPr sz="5750" dirty="0">
              <a:latin typeface="Poppins"/>
              <a:cs typeface="Poppin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15553" y="10714721"/>
            <a:ext cx="84455" cy="151130"/>
          </a:xfrm>
          <a:prstGeom prst="rect">
            <a:avLst/>
          </a:prstGeom>
        </p:spPr>
        <p:txBody>
          <a:bodyPr vert="horz" wrap="square" lIns="0" tIns="15875" rIns="0" bIns="0" rtlCol="0">
            <a:spAutoFit/>
          </a:bodyPr>
          <a:lstStyle/>
          <a:p>
            <a:pPr marL="12700" rtl="0">
              <a:lnSpc>
                <a:spcPct val="100000"/>
              </a:lnSpc>
              <a:spcBef>
                <a:spcPts val="125"/>
              </a:spcBef>
            </a:pPr>
            <a:r>
              <a:rPr lang="es-ar" sz="800">
                <a:solidFill>
                  <a:srgbClr val="6F6F6E"/>
                </a:solidFill>
                <a:latin typeface="Poppins-Medium"/>
                <a:cs typeface="Poppins-Medium"/>
                <a:sym typeface="Poppins-Medium"/>
              </a:rPr>
              <a:t>7</a:t>
            </a:r>
            <a:endParaRPr sz="800">
              <a:latin typeface="Poppins-Medium"/>
              <a:cs typeface="Poppins-Medium"/>
            </a:endParaRPr>
          </a:p>
        </p:txBody>
      </p:sp>
      <p:sp>
        <p:nvSpPr>
          <p:cNvPr id="4" name="object 4"/>
          <p:cNvSpPr txBox="1"/>
          <p:nvPr/>
        </p:nvSpPr>
        <p:spPr>
          <a:xfrm>
            <a:off x="14471650" y="10683875"/>
            <a:ext cx="5227815"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rgbClr val="6F6F6E"/>
                </a:solidFill>
                <a:latin typeface="Poppins-ExtraBold"/>
                <a:cs typeface="Poppins-ExtraBold"/>
                <a:sym typeface="Poppins-ExtraBold"/>
              </a:rPr>
              <a:t>¿QUÉ INCLUYE EL PAQUETE CRUISE &amp; GOLF?</a:t>
            </a:r>
            <a:r>
              <a:rPr lang="es-ar" sz="900">
                <a:solidFill>
                  <a:srgbClr val="F9B004"/>
                </a:solidFill>
                <a:latin typeface="Poppins-Light"/>
                <a:cs typeface="Poppins-Light"/>
                <a:sym typeface="Poppins-Light"/>
              </a:rPr>
              <a:t>| </a:t>
            </a:r>
            <a:r>
              <a:rPr lang="es-ar" sz="900">
                <a:solidFill>
                  <a:srgbClr val="6F6F6E"/>
                </a:solidFill>
                <a:latin typeface="Poppins"/>
                <a:cs typeface="Poppins"/>
                <a:sym typeface="Poppins"/>
              </a:rPr>
              <a:t>¿QUÉ INCLUYE EL PAQUETE?</a:t>
            </a:r>
            <a:endParaRPr sz="900" dirty="0">
              <a:latin typeface="Poppins"/>
              <a:cs typeface="Poppins"/>
            </a:endParaRPr>
          </a:p>
        </p:txBody>
      </p:sp>
      <p:sp>
        <p:nvSpPr>
          <p:cNvPr id="5" name="object 5"/>
          <p:cNvSpPr txBox="1"/>
          <p:nvPr/>
        </p:nvSpPr>
        <p:spPr>
          <a:xfrm>
            <a:off x="628064" y="2964101"/>
            <a:ext cx="3308985" cy="861774"/>
          </a:xfrm>
          <a:prstGeom prst="rect">
            <a:avLst/>
          </a:prstGeom>
          <a:solidFill>
            <a:srgbClr val="0070A2"/>
          </a:solidFill>
        </p:spPr>
        <p:txBody>
          <a:bodyPr vert="horz" wrap="square" lIns="0" tIns="0" rIns="0" bIns="0" rtlCol="0">
            <a:spAutoFit/>
          </a:bodyPr>
          <a:lstStyle/>
          <a:p>
            <a:pPr rtl="0">
              <a:lnSpc>
                <a:spcPct val="100000"/>
              </a:lnSpc>
            </a:pPr>
            <a:endParaRPr sz="2300" dirty="0">
              <a:latin typeface="Times New Roman"/>
              <a:cs typeface="Times New Roman"/>
            </a:endParaRPr>
          </a:p>
          <a:p>
            <a:pPr marL="998219" rtl="0">
              <a:lnSpc>
                <a:spcPct val="100000"/>
              </a:lnSpc>
            </a:pPr>
            <a:r>
              <a:rPr lang="es-ar" sz="1650" b="1">
                <a:solidFill>
                  <a:srgbClr val="FFFFFF"/>
                </a:solidFill>
                <a:latin typeface="Poppins"/>
                <a:cs typeface="Poppins"/>
                <a:sym typeface="Poppins"/>
              </a:rPr>
              <a:t>CONTENIDO</a:t>
            </a:r>
            <a:endParaRPr lang="it-IT" sz="1650" b="1" spc="-5" dirty="0">
              <a:solidFill>
                <a:srgbClr val="FFFFFF"/>
              </a:solidFill>
              <a:latin typeface="Poppins"/>
              <a:cs typeface="Poppins"/>
            </a:endParaRPr>
          </a:p>
          <a:p>
            <a:pPr marL="998219" rtl="0">
              <a:lnSpc>
                <a:spcPct val="100000"/>
              </a:lnSpc>
            </a:pPr>
            <a:endParaRPr sz="1650" dirty="0">
              <a:latin typeface="Poppins"/>
              <a:cs typeface="Poppins"/>
            </a:endParaRPr>
          </a:p>
        </p:txBody>
      </p:sp>
      <p:sp>
        <p:nvSpPr>
          <p:cNvPr id="6" name="object 6"/>
          <p:cNvSpPr txBox="1"/>
          <p:nvPr/>
        </p:nvSpPr>
        <p:spPr>
          <a:xfrm>
            <a:off x="628064" y="7712075"/>
            <a:ext cx="3308985" cy="701675"/>
          </a:xfrm>
          <a:prstGeom prst="rect">
            <a:avLst/>
          </a:prstGeom>
          <a:solidFill>
            <a:srgbClr val="0070A2"/>
          </a:solidFill>
        </p:spPr>
        <p:txBody>
          <a:bodyPr vert="horz" wrap="square" lIns="0" tIns="123825" rIns="0" bIns="0" rtlCol="0">
            <a:spAutoFit/>
          </a:bodyPr>
          <a:lstStyle/>
          <a:p>
            <a:pPr algn="ctr" rtl="0">
              <a:lnSpc>
                <a:spcPct val="100000"/>
              </a:lnSpc>
              <a:spcBef>
                <a:spcPts val="975"/>
              </a:spcBef>
            </a:pPr>
            <a:r>
              <a:rPr lang="es-ar" sz="1650" b="1">
                <a:solidFill>
                  <a:srgbClr val="FFFFFF"/>
                </a:solidFill>
                <a:latin typeface="Poppins"/>
                <a:cs typeface="Poppins"/>
                <a:sym typeface="Poppins"/>
              </a:rPr>
              <a:t>COSTO FIT</a:t>
            </a:r>
            <a:endParaRPr sz="1650">
              <a:latin typeface="Poppins"/>
              <a:cs typeface="Poppins"/>
            </a:endParaRPr>
          </a:p>
          <a:p>
            <a:pPr algn="ctr" rtl="0">
              <a:lnSpc>
                <a:spcPct val="100000"/>
              </a:lnSpc>
              <a:spcBef>
                <a:spcPts val="85"/>
              </a:spcBef>
            </a:pPr>
            <a:r>
              <a:rPr lang="es-ar" sz="1400">
                <a:solidFill>
                  <a:srgbClr val="FFFFFF"/>
                </a:solidFill>
                <a:latin typeface="Poppins-Light"/>
                <a:cs typeface="Poppins-Light"/>
                <a:sym typeface="Poppins-Light"/>
              </a:rPr>
              <a:t>(1 persona)</a:t>
            </a:r>
            <a:endParaRPr sz="1400">
              <a:latin typeface="Poppins-Light"/>
              <a:cs typeface="Poppins-Light"/>
            </a:endParaRPr>
          </a:p>
        </p:txBody>
      </p:sp>
      <p:sp>
        <p:nvSpPr>
          <p:cNvPr id="8" name="object 8"/>
          <p:cNvSpPr txBox="1"/>
          <p:nvPr/>
        </p:nvSpPr>
        <p:spPr>
          <a:xfrm>
            <a:off x="628064" y="4130675"/>
            <a:ext cx="3308985" cy="3323987"/>
          </a:xfrm>
          <a:prstGeom prst="rect">
            <a:avLst/>
          </a:prstGeom>
          <a:solidFill>
            <a:srgbClr val="0070A2"/>
          </a:solidFill>
        </p:spPr>
        <p:txBody>
          <a:bodyPr vert="horz" wrap="square" lIns="0" tIns="0" rIns="0" bIns="0" rtlCol="0">
            <a:spAutoFit/>
          </a:bodyPr>
          <a:lstStyle/>
          <a:p>
            <a:pPr rtl="0">
              <a:lnSpc>
                <a:spcPct val="100000"/>
              </a:lnSpc>
            </a:pPr>
            <a:endParaRPr sz="2300" dirty="0">
              <a:latin typeface="Times New Roman"/>
              <a:cs typeface="Times New Roman"/>
            </a:endParaRPr>
          </a:p>
          <a:p>
            <a:pPr rtl="0">
              <a:lnSpc>
                <a:spcPct val="100000"/>
              </a:lnSpc>
            </a:pPr>
            <a:endParaRPr sz="2300" dirty="0">
              <a:latin typeface="Times New Roman"/>
              <a:cs typeface="Times New Roman"/>
            </a:endParaRPr>
          </a:p>
          <a:p>
            <a:pPr rtl="0">
              <a:lnSpc>
                <a:spcPct val="100000"/>
              </a:lnSpc>
              <a:spcBef>
                <a:spcPts val="45"/>
              </a:spcBef>
            </a:pPr>
            <a:endParaRPr sz="2150" dirty="0">
              <a:latin typeface="Times New Roman"/>
              <a:cs typeface="Times New Roman"/>
            </a:endParaRPr>
          </a:p>
          <a:p>
            <a:pPr marL="1077595" marR="1069975" algn="ctr" rtl="0">
              <a:lnSpc>
                <a:spcPct val="100000"/>
              </a:lnSpc>
            </a:pPr>
            <a:endParaRPr lang="it-IT" sz="1650" b="1" spc="-5" dirty="0">
              <a:solidFill>
                <a:srgbClr val="FFFFFF"/>
              </a:solidFill>
              <a:latin typeface="Poppins"/>
              <a:cs typeface="Poppins"/>
            </a:endParaRPr>
          </a:p>
          <a:p>
            <a:pPr marL="1077595" marR="1069975" algn="ctr" rtl="0">
              <a:lnSpc>
                <a:spcPct val="100000"/>
              </a:lnSpc>
            </a:pPr>
            <a:r>
              <a:rPr lang="es-ar" sz="1650" b="1">
                <a:solidFill>
                  <a:srgbClr val="FFFFFF"/>
                </a:solidFill>
                <a:latin typeface="Poppins"/>
                <a:cs typeface="Poppins"/>
                <a:sym typeface="Poppins"/>
              </a:rPr>
              <a:t>DETALLE DE LAS VENTAJAS</a:t>
            </a:r>
            <a:endParaRPr lang="it-IT" sz="1650" b="1" spc="-5" dirty="0">
              <a:solidFill>
                <a:srgbClr val="FFFFFF"/>
              </a:solidFill>
              <a:latin typeface="Poppins"/>
              <a:cs typeface="Poppins"/>
            </a:endParaRPr>
          </a:p>
          <a:p>
            <a:pPr marL="1077595" marR="1069975" algn="ctr" rtl="0">
              <a:lnSpc>
                <a:spcPct val="100000"/>
              </a:lnSpc>
            </a:pPr>
            <a:endParaRPr lang="it-IT" sz="1650" b="1" spc="-5" dirty="0">
              <a:solidFill>
                <a:srgbClr val="FFFFFF"/>
              </a:solidFill>
              <a:latin typeface="Poppins"/>
              <a:cs typeface="Poppins"/>
            </a:endParaRPr>
          </a:p>
          <a:p>
            <a:pPr marL="1077595" marR="1069975" algn="ctr" rtl="0">
              <a:lnSpc>
                <a:spcPct val="100000"/>
              </a:lnSpc>
            </a:pPr>
            <a:endParaRPr lang="it-IT" sz="1650" b="1" spc="-5" dirty="0">
              <a:solidFill>
                <a:srgbClr val="FFFFFF"/>
              </a:solidFill>
              <a:latin typeface="Poppins"/>
              <a:cs typeface="Poppins"/>
            </a:endParaRPr>
          </a:p>
          <a:p>
            <a:pPr marL="1077595" marR="1069975" algn="ctr" rtl="0">
              <a:lnSpc>
                <a:spcPct val="100000"/>
              </a:lnSpc>
            </a:pPr>
            <a:endParaRPr lang="it-IT" sz="1650" b="1" spc="-5" dirty="0">
              <a:solidFill>
                <a:srgbClr val="FFFFFF"/>
              </a:solidFill>
              <a:latin typeface="Poppins"/>
              <a:cs typeface="Poppins"/>
            </a:endParaRPr>
          </a:p>
          <a:p>
            <a:pPr marL="1077595" marR="1069975" algn="ctr" rtl="0">
              <a:lnSpc>
                <a:spcPct val="100000"/>
              </a:lnSpc>
            </a:pPr>
            <a:endParaRPr lang="it-IT" sz="1650" b="1" spc="-5" dirty="0">
              <a:solidFill>
                <a:srgbClr val="FFFFFF"/>
              </a:solidFill>
              <a:latin typeface="Poppins"/>
              <a:cs typeface="Poppins"/>
            </a:endParaRPr>
          </a:p>
          <a:p>
            <a:pPr marL="1077595" marR="1069975" algn="ctr" rtl="0">
              <a:lnSpc>
                <a:spcPct val="100000"/>
              </a:lnSpc>
            </a:pPr>
            <a:endParaRPr sz="1650" dirty="0">
              <a:latin typeface="Poppins"/>
              <a:cs typeface="Poppins"/>
            </a:endParaRPr>
          </a:p>
        </p:txBody>
      </p:sp>
      <p:sp>
        <p:nvSpPr>
          <p:cNvPr id="11" name="object 11"/>
          <p:cNvSpPr/>
          <p:nvPr/>
        </p:nvSpPr>
        <p:spPr>
          <a:xfrm>
            <a:off x="4238926" y="3902075"/>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12" name="object 12"/>
          <p:cNvSpPr/>
          <p:nvPr/>
        </p:nvSpPr>
        <p:spPr>
          <a:xfrm>
            <a:off x="4238926" y="7635875"/>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13" name="object 13"/>
          <p:cNvSpPr/>
          <p:nvPr/>
        </p:nvSpPr>
        <p:spPr>
          <a:xfrm>
            <a:off x="4238926" y="8474075"/>
            <a:ext cx="15237460" cy="0"/>
          </a:xfrm>
          <a:custGeom>
            <a:avLst/>
            <a:gdLst/>
            <a:ahLst/>
            <a:cxnLst/>
            <a:rect l="l" t="t" r="r" b="b"/>
            <a:pathLst>
              <a:path w="15237460">
                <a:moveTo>
                  <a:pt x="0" y="0"/>
                </a:moveTo>
                <a:lnTo>
                  <a:pt x="15236918" y="0"/>
                </a:lnTo>
              </a:path>
            </a:pathLst>
          </a:custGeom>
          <a:ln w="10470">
            <a:solidFill>
              <a:srgbClr val="474C55"/>
            </a:solidFill>
          </a:ln>
        </p:spPr>
        <p:txBody>
          <a:bodyPr wrap="square" lIns="0" tIns="0" rIns="0" bIns="0" rtlCol="0"/>
          <a:lstStyle/>
          <a:p>
            <a:pPr rtl="0"/>
            <a:endParaRPr/>
          </a:p>
        </p:txBody>
      </p:sp>
      <p:sp>
        <p:nvSpPr>
          <p:cNvPr id="14" name="object 14"/>
          <p:cNvSpPr txBox="1"/>
          <p:nvPr/>
        </p:nvSpPr>
        <p:spPr>
          <a:xfrm>
            <a:off x="4226226" y="3140075"/>
            <a:ext cx="15237460" cy="580736"/>
          </a:xfrm>
          <a:prstGeom prst="rect">
            <a:avLst/>
          </a:prstGeom>
        </p:spPr>
        <p:txBody>
          <a:bodyPr vert="horz" wrap="square" lIns="0" tIns="17145" rIns="0" bIns="0" rtlCol="0">
            <a:spAutoFit/>
          </a:bodyPr>
          <a:lstStyle/>
          <a:p>
            <a:pPr marL="12700" marR="5080" rtl="0">
              <a:lnSpc>
                <a:spcPct val="105900"/>
              </a:lnSpc>
              <a:spcBef>
                <a:spcPts val="135"/>
              </a:spcBef>
            </a:pPr>
            <a:r>
              <a:rPr lang="es-ar" sz="1950" b="1" dirty="0">
                <a:solidFill>
                  <a:srgbClr val="00314A"/>
                </a:solidFill>
                <a:latin typeface="Poppins"/>
                <a:cs typeface="Poppins"/>
                <a:sym typeface="Poppins"/>
              </a:rPr>
              <a:t>3</a:t>
            </a:r>
            <a:r>
              <a:rPr lang="es-ar" sz="1550" dirty="0">
                <a:solidFill>
                  <a:srgbClr val="67696A"/>
                </a:solidFill>
                <a:latin typeface="Poppins"/>
                <a:cs typeface="Poppins"/>
                <a:sym typeface="Poppins"/>
              </a:rPr>
              <a:t> </a:t>
            </a:r>
            <a:r>
              <a:rPr lang="es-ar" sz="1550" b="1" dirty="0">
                <a:solidFill>
                  <a:srgbClr val="67696A"/>
                </a:solidFill>
                <a:latin typeface="Poppins"/>
                <a:cs typeface="Poppins"/>
                <a:sym typeface="Poppins"/>
              </a:rPr>
              <a:t>GREEN FEES</a:t>
            </a:r>
            <a:r>
              <a:rPr lang="es-ar" sz="1550" dirty="0">
                <a:solidFill>
                  <a:srgbClr val="67696A"/>
                </a:solidFill>
                <a:latin typeface="Poppins"/>
                <a:cs typeface="Poppins"/>
                <a:sym typeface="Poppins"/>
              </a:rPr>
              <a:t> para acceder a 3 clubes de golf exclusivos, a elegir entre nuestra selección en los Emiratos Árabes Unidos y Omán *, con la </a:t>
            </a:r>
            <a:r>
              <a:rPr lang="es-ar" sz="1550" b="1" dirty="0">
                <a:solidFill>
                  <a:srgbClr val="67696A"/>
                </a:solidFill>
                <a:latin typeface="Poppins"/>
                <a:cs typeface="Poppins"/>
                <a:sym typeface="Poppins"/>
              </a:rPr>
              <a:t>opción de elegir</a:t>
            </a:r>
            <a:r>
              <a:rPr lang="es-ar" sz="1550" dirty="0">
                <a:solidFill>
                  <a:srgbClr val="67696A"/>
                </a:solidFill>
                <a:latin typeface="Poppins"/>
                <a:cs typeface="Poppins"/>
                <a:sym typeface="Poppins"/>
              </a:rPr>
              <a:t> un </a:t>
            </a:r>
            <a:r>
              <a:rPr lang="en" sz="1950" b="1" dirty="0">
                <a:solidFill>
                  <a:srgbClr val="00314A"/>
                </a:solidFill>
                <a:latin typeface="Poppins"/>
                <a:cs typeface="Poppins"/>
                <a:sym typeface="Poppins"/>
              </a:rPr>
              <a:t>cuarto green fee</a:t>
            </a:r>
            <a:r>
              <a:rPr lang="en" sz="1550" dirty="0">
                <a:solidFill>
                  <a:srgbClr val="67696A"/>
                </a:solidFill>
                <a:latin typeface="Poppins"/>
                <a:cs typeface="Poppins"/>
                <a:sym typeface="Poppins"/>
              </a:rPr>
              <a:t> con un costo adicional de 150 euros por persona.</a:t>
            </a:r>
            <a:endParaRPr sz="1550" dirty="0">
              <a:latin typeface="Poppins"/>
              <a:cs typeface="Poppins"/>
            </a:endParaRPr>
          </a:p>
        </p:txBody>
      </p:sp>
      <p:sp>
        <p:nvSpPr>
          <p:cNvPr id="15" name="object 15"/>
          <p:cNvSpPr txBox="1"/>
          <p:nvPr/>
        </p:nvSpPr>
        <p:spPr>
          <a:xfrm>
            <a:off x="615552" y="9388475"/>
            <a:ext cx="19013222" cy="805990"/>
          </a:xfrm>
          <a:prstGeom prst="rect">
            <a:avLst/>
          </a:prstGeom>
        </p:spPr>
        <p:txBody>
          <a:bodyPr vert="horz" wrap="square" lIns="0" tIns="89535" rIns="0" bIns="0" rtlCol="0">
            <a:spAutoFit/>
          </a:bodyPr>
          <a:lstStyle/>
          <a:p>
            <a:pPr marL="12700" rtl="0">
              <a:lnSpc>
                <a:spcPct val="100000"/>
              </a:lnSpc>
              <a:spcBef>
                <a:spcPts val="705"/>
              </a:spcBef>
            </a:pPr>
            <a:r>
              <a:rPr lang="es-ar" sz="1550" b="1">
                <a:solidFill>
                  <a:srgbClr val="67696A"/>
                </a:solidFill>
                <a:latin typeface="Poppins"/>
                <a:cs typeface="Poppins"/>
                <a:sym typeface="Poppins"/>
              </a:rPr>
              <a:t>*</a:t>
            </a:r>
            <a:r>
              <a:rPr lang="es-ar" sz="1550">
                <a:solidFill>
                  <a:srgbClr val="67696A"/>
                </a:solidFill>
                <a:latin typeface="Poppins"/>
                <a:cs typeface="Poppins"/>
                <a:sym typeface="Poppins"/>
              </a:rPr>
              <a:t> Los clientes recibirán confirmación automática de su reserva inmediatamente después de reservar el paquete elegido, así como después de seleccionar los campos de golf en myCosta. Además, </a:t>
            </a:r>
            <a:br>
              <a:rPr lang="en-US" sz="1550" dirty="0">
                <a:solidFill>
                  <a:srgbClr val="67696A"/>
                </a:solidFill>
                <a:latin typeface="Poppins"/>
                <a:cs typeface="Poppins"/>
                <a:sym typeface="Poppins"/>
              </a:rPr>
            </a:br>
            <a:r>
              <a:rPr lang="es-ar" sz="1550">
                <a:solidFill>
                  <a:srgbClr val="67696A"/>
                </a:solidFill>
                <a:latin typeface="Poppins"/>
                <a:cs typeface="Poppins"/>
                <a:sym typeface="Poppins"/>
              </a:rPr>
              <a:t>hasta 20 días antes de la salida del crucero, los clientes pueden cancelar sus reservas de paquetes sin costo alguno. Después de 20 días, en caso de cancelación, se cobrará el 40 % del costo del paquete. </a:t>
            </a:r>
            <a:br>
              <a:rPr lang="en-US" sz="1550" dirty="0">
                <a:solidFill>
                  <a:srgbClr val="67696A"/>
                </a:solidFill>
                <a:latin typeface="Poppins"/>
                <a:cs typeface="Poppins"/>
                <a:sym typeface="Poppins"/>
              </a:rPr>
            </a:br>
            <a:r>
              <a:rPr lang="es-ar" sz="1550">
                <a:solidFill>
                  <a:srgbClr val="67696A"/>
                </a:solidFill>
                <a:latin typeface="Poppins"/>
                <a:cs typeface="Poppins"/>
                <a:sym typeface="Poppins"/>
              </a:rPr>
              <a:t>Para Italia y Francia, el paquete se puede vender con anticipación en C-Extra.</a:t>
            </a:r>
            <a:endParaRPr sz="1550" dirty="0">
              <a:latin typeface="Poppins"/>
              <a:cs typeface="Poppins"/>
            </a:endParaRPr>
          </a:p>
        </p:txBody>
      </p:sp>
      <p:sp>
        <p:nvSpPr>
          <p:cNvPr id="17" name="object 17"/>
          <p:cNvSpPr txBox="1"/>
          <p:nvPr/>
        </p:nvSpPr>
        <p:spPr>
          <a:xfrm>
            <a:off x="4226225" y="4206875"/>
            <a:ext cx="15262860" cy="3378617"/>
          </a:xfrm>
          <a:prstGeom prst="rect">
            <a:avLst/>
          </a:prstGeom>
        </p:spPr>
        <p:txBody>
          <a:bodyPr vert="horz" wrap="square" lIns="0" tIns="37465" rIns="0" bIns="0" rtlCol="0">
            <a:spAutoFit/>
          </a:bodyPr>
          <a:lstStyle/>
          <a:p>
            <a:pPr marL="253365" indent="-241300" rtl="0">
              <a:lnSpc>
                <a:spcPct val="100000"/>
              </a:lnSpc>
              <a:spcBef>
                <a:spcPts val="295"/>
              </a:spcBef>
              <a:buClr>
                <a:srgbClr val="F9B004"/>
              </a:buClr>
              <a:buSzPct val="83870"/>
              <a:buChar char="&gt;"/>
              <a:tabLst>
                <a:tab pos="253365" algn="l"/>
                <a:tab pos="254000" algn="l"/>
              </a:tabLst>
            </a:pPr>
            <a:r>
              <a:rPr lang="es-ar" sz="1550" b="1" dirty="0">
                <a:solidFill>
                  <a:srgbClr val="67696A"/>
                </a:solidFill>
                <a:latin typeface="Poppins"/>
                <a:cs typeface="Poppins"/>
                <a:sym typeface="Poppins"/>
              </a:rPr>
              <a:t>Prioridad de embarque y desembarque</a:t>
            </a:r>
            <a:r>
              <a:rPr lang="es-ar" sz="1550" dirty="0">
                <a:solidFill>
                  <a:srgbClr val="67696A"/>
                </a:solidFill>
                <a:latin typeface="Poppins"/>
                <a:cs typeface="Poppins"/>
                <a:sym typeface="Poppins"/>
              </a:rPr>
              <a:t> todos los días.</a:t>
            </a:r>
            <a:endParaRPr sz="1550" dirty="0">
              <a:latin typeface="Poppins"/>
              <a:cs typeface="Poppins"/>
            </a:endParaRPr>
          </a:p>
          <a:p>
            <a:pPr marL="253365" indent="-241300" rtl="0">
              <a:lnSpc>
                <a:spcPct val="100000"/>
              </a:lnSpc>
              <a:spcBef>
                <a:spcPts val="204"/>
              </a:spcBef>
              <a:buClr>
                <a:srgbClr val="F9B004"/>
              </a:buClr>
              <a:buSzPct val="83870"/>
              <a:buFont typeface="Poppins"/>
              <a:buChar char="&gt;"/>
              <a:tabLst>
                <a:tab pos="253365" algn="l"/>
                <a:tab pos="254000" algn="l"/>
              </a:tabLst>
            </a:pPr>
            <a:r>
              <a:rPr lang="es-ar" sz="1550" b="1" dirty="0">
                <a:solidFill>
                  <a:srgbClr val="67696A"/>
                </a:solidFill>
                <a:latin typeface="Poppins"/>
                <a:cs typeface="Poppins"/>
                <a:sym typeface="Poppins"/>
              </a:rPr>
              <a:t>Su equipo</a:t>
            </a:r>
            <a:r>
              <a:rPr lang="es-ar" sz="1550" dirty="0">
                <a:solidFill>
                  <a:srgbClr val="67696A"/>
                </a:solidFill>
                <a:latin typeface="Poppins"/>
                <a:cs typeface="Poppins"/>
                <a:sym typeface="Poppins"/>
              </a:rPr>
              <a:t> estará </a:t>
            </a:r>
            <a:r>
              <a:rPr lang="es-ar" sz="1550" b="1" dirty="0">
                <a:solidFill>
                  <a:srgbClr val="67696A"/>
                </a:solidFill>
                <a:latin typeface="Poppins"/>
                <a:cs typeface="Poppins"/>
                <a:sym typeface="Poppins"/>
              </a:rPr>
              <a:t>guardado y asegurado</a:t>
            </a:r>
            <a:r>
              <a:rPr lang="es-ar" sz="1550" dirty="0">
                <a:solidFill>
                  <a:srgbClr val="67696A"/>
                </a:solidFill>
                <a:latin typeface="Poppins"/>
                <a:cs typeface="Poppins"/>
                <a:sym typeface="Poppins"/>
              </a:rPr>
              <a:t> (por un valor de hasta 3000 euros) durante todo el crucero.</a:t>
            </a:r>
            <a:endParaRPr sz="1550" dirty="0">
              <a:latin typeface="Poppins"/>
              <a:cs typeface="Poppins"/>
            </a:endParaRPr>
          </a:p>
          <a:p>
            <a:pPr marL="253365" indent="-241300" rtl="0">
              <a:lnSpc>
                <a:spcPct val="100000"/>
              </a:lnSpc>
              <a:spcBef>
                <a:spcPts val="200"/>
              </a:spcBef>
              <a:buClr>
                <a:srgbClr val="F9B004"/>
              </a:buClr>
              <a:buSzPct val="83870"/>
              <a:buChar char="&gt;"/>
              <a:tabLst>
                <a:tab pos="253365" algn="l"/>
                <a:tab pos="254000" algn="l"/>
              </a:tabLst>
            </a:pPr>
            <a:r>
              <a:rPr lang="es-ar" sz="1550" b="1" dirty="0">
                <a:solidFill>
                  <a:srgbClr val="67696A"/>
                </a:solidFill>
                <a:latin typeface="Poppins"/>
                <a:cs typeface="Poppins"/>
                <a:sym typeface="Poppins"/>
              </a:rPr>
              <a:t>Cóctel de bienvenida</a:t>
            </a:r>
            <a:r>
              <a:rPr lang="es-ar" sz="1550" dirty="0">
                <a:solidFill>
                  <a:srgbClr val="67696A"/>
                </a:solidFill>
                <a:latin typeface="Poppins"/>
                <a:cs typeface="Poppins"/>
                <a:sym typeface="Poppins"/>
              </a:rPr>
              <a:t> (en ausencia de COVID-19).</a:t>
            </a:r>
            <a:endParaRPr sz="1550" dirty="0">
              <a:latin typeface="Poppins"/>
              <a:cs typeface="Poppins"/>
            </a:endParaRPr>
          </a:p>
          <a:p>
            <a:pPr marL="253365" indent="-241300" rtl="0">
              <a:lnSpc>
                <a:spcPct val="100000"/>
              </a:lnSpc>
              <a:spcBef>
                <a:spcPts val="200"/>
              </a:spcBef>
              <a:buClr>
                <a:srgbClr val="F9B004"/>
              </a:buClr>
              <a:buSzPct val="83870"/>
              <a:buChar char="&gt;"/>
              <a:tabLst>
                <a:tab pos="253365" algn="l"/>
                <a:tab pos="254000" algn="l"/>
              </a:tabLst>
            </a:pPr>
            <a:r>
              <a:rPr lang="es-ar" sz="1550" b="1" dirty="0">
                <a:solidFill>
                  <a:srgbClr val="67696A"/>
                </a:solidFill>
                <a:latin typeface="Poppins"/>
                <a:cs typeface="Poppins"/>
                <a:sym typeface="Poppins"/>
              </a:rPr>
              <a:t>Canasta de aperitivos</a:t>
            </a:r>
            <a:r>
              <a:rPr lang="es-ar" sz="1550" dirty="0">
                <a:solidFill>
                  <a:srgbClr val="67696A"/>
                </a:solidFill>
                <a:latin typeface="Poppins"/>
                <a:cs typeface="Poppins"/>
                <a:sym typeface="Poppins"/>
              </a:rPr>
              <a:t> con agua, fruta y bocaditos.</a:t>
            </a:r>
            <a:endParaRPr sz="1550" dirty="0">
              <a:latin typeface="Poppins"/>
              <a:cs typeface="Poppins"/>
            </a:endParaRPr>
          </a:p>
          <a:p>
            <a:pPr marL="253365" indent="-241300" rtl="0">
              <a:lnSpc>
                <a:spcPct val="100000"/>
              </a:lnSpc>
              <a:spcBef>
                <a:spcPts val="200"/>
              </a:spcBef>
              <a:buClr>
                <a:srgbClr val="F9B004"/>
              </a:buClr>
              <a:buSzPct val="83870"/>
              <a:buChar char="&gt;"/>
              <a:tabLst>
                <a:tab pos="253365" algn="l"/>
                <a:tab pos="254000" algn="l"/>
              </a:tabLst>
            </a:pPr>
            <a:r>
              <a:rPr lang="es-ar" sz="1550" b="1" dirty="0">
                <a:solidFill>
                  <a:srgbClr val="67696A"/>
                </a:solidFill>
                <a:latin typeface="Poppins"/>
                <a:cs typeface="Poppins"/>
                <a:sym typeface="Poppins"/>
              </a:rPr>
              <a:t>Traslados exclusivos</a:t>
            </a:r>
            <a:r>
              <a:rPr lang="es-ar" sz="1550" dirty="0">
                <a:solidFill>
                  <a:srgbClr val="67696A"/>
                </a:solidFill>
                <a:latin typeface="Poppins"/>
                <a:cs typeface="Poppins"/>
                <a:sym typeface="Poppins"/>
              </a:rPr>
              <a:t> de ida y vuelta a los clubes de golf.</a:t>
            </a:r>
            <a:endParaRPr lang="it-IT" sz="1550" spc="15" dirty="0">
              <a:solidFill>
                <a:srgbClr val="67696A"/>
              </a:solidFill>
              <a:latin typeface="Poppins"/>
              <a:cs typeface="Poppins"/>
            </a:endParaRPr>
          </a:p>
          <a:p>
            <a:pPr marL="253365" indent="-241300" rtl="0">
              <a:lnSpc>
                <a:spcPct val="100000"/>
              </a:lnSpc>
              <a:spcBef>
                <a:spcPts val="200"/>
              </a:spcBef>
              <a:buClr>
                <a:srgbClr val="F9B004"/>
              </a:buClr>
              <a:buSzPct val="83870"/>
              <a:buChar char="&gt;"/>
              <a:tabLst>
                <a:tab pos="253365" algn="l"/>
                <a:tab pos="254000" algn="l"/>
              </a:tabLst>
            </a:pPr>
            <a:r>
              <a:rPr lang="es-ar" sz="1550" b="1" dirty="0">
                <a:solidFill>
                  <a:srgbClr val="67696A"/>
                </a:solidFill>
                <a:latin typeface="Poppins"/>
                <a:cs typeface="Poppins"/>
                <a:sym typeface="Poppins"/>
              </a:rPr>
              <a:t>Buggy incluido</a:t>
            </a:r>
            <a:r>
              <a:rPr lang="es-ar" sz="1550" dirty="0">
                <a:solidFill>
                  <a:srgbClr val="67696A"/>
                </a:solidFill>
                <a:latin typeface="Poppins"/>
                <a:cs typeface="Poppins"/>
                <a:sym typeface="Poppins"/>
              </a:rPr>
              <a:t>, sujeto a disponibilidad</a:t>
            </a:r>
            <a:endParaRPr sz="1550" dirty="0">
              <a:latin typeface="Poppins"/>
              <a:cs typeface="Poppins"/>
            </a:endParaRPr>
          </a:p>
          <a:p>
            <a:pPr marL="253365" indent="-241300" rtl="0">
              <a:lnSpc>
                <a:spcPct val="100000"/>
              </a:lnSpc>
              <a:spcBef>
                <a:spcPts val="200"/>
              </a:spcBef>
              <a:buClr>
                <a:srgbClr val="F9B004"/>
              </a:buClr>
              <a:buSzPct val="83870"/>
              <a:buChar char="&gt;"/>
              <a:tabLst>
                <a:tab pos="253365" algn="l"/>
                <a:tab pos="254000" algn="l"/>
              </a:tabLst>
            </a:pPr>
            <a:r>
              <a:rPr lang="es-ar" sz="1550" b="1" dirty="0">
                <a:solidFill>
                  <a:srgbClr val="67696A"/>
                </a:solidFill>
                <a:latin typeface="Poppins"/>
                <a:cs typeface="Poppins"/>
                <a:sym typeface="Poppins"/>
              </a:rPr>
              <a:t>Kit de bienvenida</a:t>
            </a:r>
            <a:r>
              <a:rPr lang="es-ar" sz="1550" dirty="0">
                <a:solidFill>
                  <a:srgbClr val="67696A"/>
                </a:solidFill>
                <a:latin typeface="Poppins"/>
                <a:cs typeface="Poppins"/>
                <a:sym typeface="Poppins"/>
              </a:rPr>
              <a:t> compuesto por un juego de pelotas de golf, un cordón con tarjetero, una etiqueta para la bolsa de golf y una gorra de marca con visera.</a:t>
            </a:r>
            <a:endParaRPr sz="1550" dirty="0">
              <a:latin typeface="Poppins"/>
              <a:cs typeface="Poppins"/>
            </a:endParaRPr>
          </a:p>
          <a:p>
            <a:pPr marL="253365" indent="-241300" rtl="0">
              <a:lnSpc>
                <a:spcPct val="100000"/>
              </a:lnSpc>
              <a:spcBef>
                <a:spcPts val="204"/>
              </a:spcBef>
              <a:buClr>
                <a:srgbClr val="F9B004"/>
              </a:buClr>
              <a:buSzPct val="83870"/>
              <a:buChar char="&gt;"/>
              <a:tabLst>
                <a:tab pos="253365" algn="l"/>
                <a:tab pos="254000" algn="l"/>
              </a:tabLst>
            </a:pPr>
            <a:r>
              <a:rPr lang="es-ar" sz="1550" b="1" dirty="0">
                <a:solidFill>
                  <a:srgbClr val="67696A"/>
                </a:solidFill>
                <a:latin typeface="Poppins"/>
                <a:cs typeface="Poppins"/>
                <a:sym typeface="Poppins"/>
              </a:rPr>
              <a:t>Desayuno temprano</a:t>
            </a:r>
            <a:r>
              <a:rPr lang="es-ar" sz="1550" dirty="0">
                <a:solidFill>
                  <a:srgbClr val="67696A"/>
                </a:solidFill>
                <a:latin typeface="Poppins"/>
                <a:cs typeface="Poppins"/>
                <a:sym typeface="Poppins"/>
              </a:rPr>
              <a:t> para permitir el desembarque prioritario.</a:t>
            </a:r>
            <a:endParaRPr sz="1550" dirty="0">
              <a:latin typeface="Poppins"/>
              <a:cs typeface="Poppins"/>
            </a:endParaRPr>
          </a:p>
          <a:p>
            <a:pPr marL="253365" indent="-241300" rtl="0">
              <a:lnSpc>
                <a:spcPct val="100000"/>
              </a:lnSpc>
              <a:spcBef>
                <a:spcPts val="200"/>
              </a:spcBef>
              <a:buClr>
                <a:srgbClr val="F9B004"/>
              </a:buClr>
              <a:buSzPct val="83870"/>
              <a:buChar char="&gt;"/>
              <a:tabLst>
                <a:tab pos="253365" algn="l"/>
                <a:tab pos="254000" algn="l"/>
              </a:tabLst>
            </a:pPr>
            <a:r>
              <a:rPr lang="es-ar" sz="1550" b="1" dirty="0">
                <a:solidFill>
                  <a:srgbClr val="67696A"/>
                </a:solidFill>
                <a:latin typeface="Poppins"/>
                <a:cs typeface="Poppins"/>
                <a:sym typeface="Poppins"/>
              </a:rPr>
              <a:t>Elección de asiento para cenar</a:t>
            </a:r>
            <a:r>
              <a:rPr lang="es-ar" sz="1550" dirty="0">
                <a:solidFill>
                  <a:srgbClr val="67696A"/>
                </a:solidFill>
                <a:latin typeface="Poppins"/>
                <a:cs typeface="Poppins"/>
                <a:sym typeface="Poppins"/>
              </a:rPr>
              <a:t> y </a:t>
            </a:r>
            <a:r>
              <a:rPr lang="es-ar" sz="1550" b="1" dirty="0">
                <a:solidFill>
                  <a:srgbClr val="67696A"/>
                </a:solidFill>
                <a:latin typeface="Poppins"/>
                <a:cs typeface="Poppins"/>
                <a:sym typeface="Poppins"/>
              </a:rPr>
              <a:t>zona reservada</a:t>
            </a:r>
            <a:r>
              <a:rPr lang="es-ar" sz="1550" dirty="0">
                <a:solidFill>
                  <a:srgbClr val="67696A"/>
                </a:solidFill>
                <a:latin typeface="Poppins"/>
                <a:cs typeface="Poppins"/>
                <a:sym typeface="Poppins"/>
              </a:rPr>
              <a:t> en el restaurante asignado (para camarotes Sea Balcony y Sea View)</a:t>
            </a:r>
            <a:endParaRPr sz="1550" dirty="0">
              <a:latin typeface="Poppins"/>
              <a:cs typeface="Poppins"/>
            </a:endParaRPr>
          </a:p>
          <a:p>
            <a:pPr marL="253365" marR="5080" indent="-241300" rtl="0">
              <a:lnSpc>
                <a:spcPct val="102000"/>
              </a:lnSpc>
              <a:spcBef>
                <a:spcPts val="165"/>
              </a:spcBef>
              <a:buClr>
                <a:srgbClr val="F9B004"/>
              </a:buClr>
              <a:buSzPct val="83870"/>
              <a:buChar char="&gt;"/>
              <a:tabLst>
                <a:tab pos="253365" algn="l"/>
                <a:tab pos="254000" algn="l"/>
              </a:tabLst>
            </a:pPr>
            <a:r>
              <a:rPr lang="es-ar" sz="1550" b="1" dirty="0">
                <a:solidFill>
                  <a:srgbClr val="67696A"/>
                </a:solidFill>
                <a:latin typeface="Poppins"/>
                <a:cs typeface="Poppins"/>
                <a:sym typeface="Poppins"/>
              </a:rPr>
              <a:t>El jugador de golf obtiene un 25 % de descuento: </a:t>
            </a:r>
            <a:r>
              <a:rPr lang="es-ar" sz="1550" dirty="0">
                <a:solidFill>
                  <a:srgbClr val="67696A"/>
                </a:solidFill>
                <a:latin typeface="Poppins"/>
                <a:cs typeface="Poppins"/>
                <a:sym typeface="Poppins"/>
              </a:rPr>
              <a:t>en la cena en el </a:t>
            </a:r>
            <a:r>
              <a:rPr lang="es-ar" sz="1550" b="1" dirty="0">
                <a:solidFill>
                  <a:srgbClr val="67696A"/>
                </a:solidFill>
                <a:latin typeface="Poppins"/>
                <a:cs typeface="Poppins"/>
                <a:sym typeface="Poppins"/>
              </a:rPr>
              <a:t>restaurante Archipiélago</a:t>
            </a:r>
            <a:r>
              <a:rPr lang="es-ar" sz="1550" dirty="0">
                <a:solidFill>
                  <a:srgbClr val="67696A"/>
                </a:solidFill>
                <a:latin typeface="Poppins"/>
                <a:cs typeface="Poppins"/>
                <a:sym typeface="Poppins"/>
              </a:rPr>
              <a:t> con menús creados por </a:t>
            </a:r>
            <a:r>
              <a:rPr lang="es-ar" sz="1550" b="1" dirty="0">
                <a:solidFill>
                  <a:srgbClr val="67696A"/>
                </a:solidFill>
                <a:latin typeface="Poppins"/>
                <a:cs typeface="Poppins"/>
                <a:sym typeface="Poppins"/>
              </a:rPr>
              <a:t>los chefs con 3 estrellas Michelin Bruno Barbieri, Hélène Darroze y Ángel León</a:t>
            </a:r>
            <a:r>
              <a:rPr lang="es-ar" sz="1550" dirty="0">
                <a:solidFill>
                  <a:srgbClr val="67696A"/>
                </a:solidFill>
                <a:latin typeface="Poppins"/>
                <a:cs typeface="Poppins"/>
                <a:sym typeface="Poppins"/>
              </a:rPr>
              <a:t>, el </a:t>
            </a:r>
            <a:r>
              <a:rPr lang="es-ar" sz="1550" b="1" dirty="0">
                <a:solidFill>
                  <a:srgbClr val="67696A"/>
                </a:solidFill>
                <a:latin typeface="Poppins"/>
                <a:cs typeface="Poppins"/>
                <a:sym typeface="Poppins"/>
              </a:rPr>
              <a:t>paquete incluye acceso a la zona termal del SPA y masaje de 50 minutos</a:t>
            </a:r>
            <a:r>
              <a:rPr lang="es-ar" sz="1550" dirty="0">
                <a:solidFill>
                  <a:srgbClr val="67696A"/>
                </a:solidFill>
                <a:latin typeface="Poppins"/>
                <a:cs typeface="Poppins"/>
                <a:sym typeface="Poppins"/>
              </a:rPr>
              <a:t>, y </a:t>
            </a:r>
            <a:r>
              <a:rPr lang="es-ar" sz="1550" b="1" dirty="0">
                <a:solidFill>
                  <a:srgbClr val="67696A"/>
                </a:solidFill>
                <a:latin typeface="Poppins"/>
                <a:cs typeface="Poppins"/>
                <a:sym typeface="Poppins"/>
              </a:rPr>
              <a:t>una foto</a:t>
            </a:r>
            <a:r>
              <a:rPr lang="es-ar" sz="1550" dirty="0">
                <a:solidFill>
                  <a:srgbClr val="67696A"/>
                </a:solidFill>
                <a:latin typeface="Poppins"/>
                <a:cs typeface="Poppins"/>
                <a:sym typeface="Poppins"/>
              </a:rPr>
              <a:t> de </a:t>
            </a:r>
            <a:r>
              <a:rPr lang="es-ar" sz="1550" b="1" dirty="0">
                <a:solidFill>
                  <a:srgbClr val="67696A"/>
                </a:solidFill>
                <a:latin typeface="Poppins"/>
                <a:cs typeface="Poppins"/>
                <a:sym typeface="Poppins"/>
              </a:rPr>
              <a:t>30x45 </a:t>
            </a:r>
            <a:r>
              <a:rPr lang="es-ar" sz="1550" dirty="0">
                <a:solidFill>
                  <a:srgbClr val="67696A"/>
                </a:solidFill>
                <a:latin typeface="Poppins"/>
                <a:cs typeface="Poppins"/>
                <a:sym typeface="Poppins"/>
              </a:rPr>
              <a:t>cm del </a:t>
            </a:r>
            <a:r>
              <a:rPr lang="es-ar" sz="1550" b="1" dirty="0">
                <a:solidFill>
                  <a:srgbClr val="67696A"/>
                </a:solidFill>
                <a:latin typeface="Poppins"/>
                <a:cs typeface="Poppins"/>
                <a:sym typeface="Poppins"/>
              </a:rPr>
              <a:t>servicio Shades</a:t>
            </a:r>
            <a:r>
              <a:rPr lang="es-ar" sz="1550" dirty="0">
                <a:solidFill>
                  <a:srgbClr val="67696A"/>
                </a:solidFill>
                <a:latin typeface="Poppins"/>
                <a:cs typeface="Poppins"/>
                <a:sym typeface="Poppins"/>
              </a:rPr>
              <a:t>.</a:t>
            </a:r>
            <a:endParaRPr sz="1550" dirty="0">
              <a:latin typeface="Poppins"/>
              <a:cs typeface="Poppins"/>
            </a:endParaRPr>
          </a:p>
        </p:txBody>
      </p:sp>
      <p:sp>
        <p:nvSpPr>
          <p:cNvPr id="19" name="object 19"/>
          <p:cNvSpPr txBox="1"/>
          <p:nvPr/>
        </p:nvSpPr>
        <p:spPr>
          <a:xfrm>
            <a:off x="11468735" y="7834955"/>
            <a:ext cx="793115" cy="253273"/>
          </a:xfrm>
          <a:prstGeom prst="rect">
            <a:avLst/>
          </a:prstGeom>
        </p:spPr>
        <p:txBody>
          <a:bodyPr vert="horz" wrap="square" lIns="0" tIns="14604" rIns="0" bIns="0" rtlCol="0">
            <a:spAutoFit/>
          </a:bodyPr>
          <a:lstStyle/>
          <a:p>
            <a:pPr marL="12700" algn="ctr" rtl="0">
              <a:lnSpc>
                <a:spcPct val="100000"/>
              </a:lnSpc>
              <a:spcBef>
                <a:spcPts val="114"/>
              </a:spcBef>
            </a:pPr>
            <a:r>
              <a:rPr lang="es-ar" sz="1550" b="1">
                <a:solidFill>
                  <a:srgbClr val="003149"/>
                </a:solidFill>
                <a:latin typeface="Poppins-Light"/>
                <a:cs typeface="Poppins-Light"/>
                <a:sym typeface="Poppins-Light"/>
              </a:rPr>
              <a:t>1100 euros</a:t>
            </a:r>
            <a:endParaRPr sz="1550" b="1" dirty="0">
              <a:latin typeface="Poppins-Light"/>
              <a:cs typeface="Poppins-Light"/>
            </a:endParaRPr>
          </a:p>
        </p:txBody>
      </p:sp>
      <p:sp>
        <p:nvSpPr>
          <p:cNvPr id="9" name="CuadroTexto 8">
            <a:extLst>
              <a:ext uri="{FF2B5EF4-FFF2-40B4-BE49-F238E27FC236}">
                <a16:creationId xmlns:a16="http://schemas.microsoft.com/office/drawing/2014/main" id="{A26B9FF7-BA46-86EC-A39D-A30B5C221CFD}"/>
              </a:ext>
            </a:extLst>
          </p:cNvPr>
          <p:cNvSpPr txBox="1"/>
          <p:nvPr/>
        </p:nvSpPr>
        <p:spPr>
          <a:xfrm>
            <a:off x="527050" y="1221136"/>
            <a:ext cx="16916400" cy="1184940"/>
          </a:xfrm>
          <a:prstGeom prst="rect">
            <a:avLst/>
          </a:prstGeom>
          <a:noFill/>
        </p:spPr>
        <p:txBody>
          <a:bodyPr wrap="square">
            <a:spAutoFit/>
          </a:bodyPr>
          <a:lstStyle/>
          <a:p>
            <a:r>
              <a:rPr lang="es-ar" sz="4750" b="1" dirty="0">
                <a:solidFill>
                  <a:srgbClr val="00314A"/>
                </a:solidFill>
                <a:latin typeface="Poppins"/>
                <a:ea typeface="+mj-ea"/>
                <a:cs typeface="Poppins"/>
              </a:rPr>
              <a:t>¿QUÉ INCLUYE EL PAQUETE CRUISE &amp; GOLF</a:t>
            </a:r>
            <a:r>
              <a:rPr lang="es-ar" sz="4950" b="1" dirty="0">
                <a:solidFill>
                  <a:srgbClr val="FDC300"/>
                </a:solidFill>
                <a:latin typeface="Poppins"/>
                <a:ea typeface="+mj-ea"/>
                <a:cs typeface="Poppins"/>
              </a:rPr>
              <a:t>?</a:t>
            </a:r>
          </a:p>
          <a:p>
            <a:r>
              <a:rPr lang="es-ar" sz="2150" dirty="0">
                <a:solidFill>
                  <a:srgbClr val="00314A"/>
                </a:solidFill>
                <a:latin typeface="Poppins-Light"/>
                <a:ea typeface="+mj-ea"/>
                <a:cs typeface="Poppins-Light"/>
                <a:sym typeface="Poppins-Light"/>
              </a:rPr>
              <a:t>Este paquete solo se puede reservar en </a:t>
            </a:r>
            <a:r>
              <a:rPr lang="es-ar" sz="2150" b="1" dirty="0">
                <a:solidFill>
                  <a:srgbClr val="00314A"/>
                </a:solidFill>
                <a:latin typeface="Poppins-Light"/>
                <a:ea typeface="+mj-ea"/>
                <a:cs typeface="Poppins-Light"/>
              </a:rPr>
              <a:t>MyCosta</a:t>
            </a:r>
            <a:r>
              <a:rPr lang="es-ar" sz="2150" dirty="0">
                <a:solidFill>
                  <a:srgbClr val="00314A"/>
                </a:solidFill>
                <a:latin typeface="Poppins-Light"/>
                <a:ea typeface="+mj-ea"/>
                <a:cs typeface="Poppins-Light"/>
              </a:rPr>
              <a:t>*</a:t>
            </a:r>
            <a:r>
              <a:rPr lang="es-ar" sz="2150" dirty="0">
                <a:solidFill>
                  <a:srgbClr val="00314A"/>
                </a:solidFill>
                <a:latin typeface="Poppins-Light"/>
                <a:ea typeface="+mj-ea"/>
                <a:cs typeface="Poppins-Light"/>
                <a:sym typeface="Poppins-Light"/>
              </a:rPr>
              <a:t> con cualquier tarifa disponible.</a:t>
            </a:r>
            <a:endParaRPr lang="es-AR" sz="2150" dirty="0">
              <a:solidFill>
                <a:srgbClr val="00314A"/>
              </a:solidFill>
              <a:latin typeface="Poppins-Light"/>
              <a:ea typeface="+mj-ea"/>
              <a:cs typeface="Poppins-Light"/>
            </a:endParaRPr>
          </a:p>
        </p:txBody>
      </p:sp>
      <p:sp>
        <p:nvSpPr>
          <p:cNvPr id="20" name="Título 19">
            <a:extLst>
              <a:ext uri="{FF2B5EF4-FFF2-40B4-BE49-F238E27FC236}">
                <a16:creationId xmlns:a16="http://schemas.microsoft.com/office/drawing/2014/main" id="{846E3DB8-8BA3-9D38-9A89-A818B09AEABC}"/>
              </a:ext>
            </a:extLst>
          </p:cNvPr>
          <p:cNvSpPr>
            <a:spLocks noGrp="1"/>
          </p:cNvSpPr>
          <p:nvPr>
            <p:ph type="title"/>
          </p:nvPr>
        </p:nvSpPr>
        <p:spPr/>
        <p:txBody>
          <a:bodyPr/>
          <a:lstStyle/>
          <a:p>
            <a:endParaRPr lang="es-AR"/>
          </a:p>
        </p:txBody>
      </p:sp>
      <p:sp>
        <p:nvSpPr>
          <p:cNvPr id="21" name="object 3">
            <a:extLst>
              <a:ext uri="{FF2B5EF4-FFF2-40B4-BE49-F238E27FC236}">
                <a16:creationId xmlns:a16="http://schemas.microsoft.com/office/drawing/2014/main" id="{C5961380-7632-2D26-1A29-75749B6E93FB}"/>
              </a:ext>
            </a:extLst>
          </p:cNvPr>
          <p:cNvSpPr txBox="1"/>
          <p:nvPr/>
        </p:nvSpPr>
        <p:spPr>
          <a:xfrm>
            <a:off x="615552" y="583051"/>
            <a:ext cx="3035697" cy="307135"/>
          </a:xfrm>
          <a:prstGeom prst="rect">
            <a:avLst/>
          </a:prstGeom>
        </p:spPr>
        <p:txBody>
          <a:bodyPr vert="horz" wrap="square" lIns="0" tIns="17145" rIns="0" bIns="0" rtlCol="0">
            <a:spAutoFit/>
          </a:bodyPr>
          <a:lstStyle/>
          <a:p>
            <a:pPr marL="12700" rtl="0">
              <a:lnSpc>
                <a:spcPct val="100000"/>
              </a:lnSpc>
              <a:spcBef>
                <a:spcPts val="135"/>
              </a:spcBef>
            </a:pPr>
            <a:r>
              <a:rPr lang="es-ar" sz="750" dirty="0">
                <a:solidFill>
                  <a:srgbClr val="6F6F6E"/>
                </a:solidFill>
                <a:latin typeface="Poppins-ExtraLight"/>
                <a:cs typeface="Poppins-ExtraLight"/>
                <a:sym typeface="Poppins-ExtraLight"/>
              </a:rPr>
              <a:t>COSTA CRUCEROS</a:t>
            </a:r>
            <a:endParaRPr sz="750" dirty="0">
              <a:latin typeface="Poppins-ExtraLight"/>
              <a:cs typeface="Poppins-ExtraLight"/>
            </a:endParaRPr>
          </a:p>
          <a:p>
            <a:pPr marL="12700" rtl="0">
              <a:lnSpc>
                <a:spcPct val="100000"/>
              </a:lnSpc>
              <a:spcBef>
                <a:spcPts val="85"/>
              </a:spcBef>
            </a:pPr>
            <a:r>
              <a:rPr lang="es-ar" sz="750" b="1" dirty="0">
                <a:solidFill>
                  <a:srgbClr val="6F6F6E"/>
                </a:solidFill>
                <a:latin typeface="Poppins-ExtraBold"/>
                <a:cs typeface="Poppins-ExtraBold"/>
                <a:sym typeface="Poppins-ExtraBold"/>
              </a:rPr>
              <a:t>CARACTERÍSTICAS PARA RESERVAR CRUISE &amp; GOLF</a:t>
            </a:r>
            <a:r>
              <a:rPr lang="es-ar" sz="1050" b="1" dirty="0">
                <a:solidFill>
                  <a:srgbClr val="F9B004"/>
                </a:solidFill>
                <a:latin typeface="Poppins-ExtraBold"/>
                <a:cs typeface="Poppins-ExtraBold"/>
                <a:sym typeface="Poppins-ExtraBold"/>
              </a:rPr>
              <a:t>.</a:t>
            </a:r>
            <a:endParaRPr sz="1050" dirty="0">
              <a:latin typeface="Poppins-ExtraBold"/>
              <a:cs typeface="Poppins-ExtraBold"/>
            </a:endParaRPr>
          </a:p>
        </p:txBody>
      </p:sp>
    </p:spTree>
    <p:extLst>
      <p:ext uri="{BB962C8B-B14F-4D97-AF65-F5344CB8AC3E}">
        <p14:creationId xmlns:p14="http://schemas.microsoft.com/office/powerpoint/2010/main" val="2769938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0425041" y="4740275"/>
            <a:ext cx="8542409" cy="1661993"/>
          </a:xfrm>
          <a:prstGeom prst="rect">
            <a:avLst/>
          </a:prstGeom>
        </p:spPr>
        <p:txBody>
          <a:bodyPr vert="horz" wrap="square" lIns="0" tIns="15240" rIns="0" bIns="0" rtlCol="0">
            <a:spAutoFit/>
          </a:bodyPr>
          <a:lstStyle/>
          <a:p>
            <a:pPr marL="12700" rtl="0">
              <a:lnSpc>
                <a:spcPct val="100000"/>
              </a:lnSpc>
              <a:spcBef>
                <a:spcPts val="120"/>
              </a:spcBef>
            </a:pPr>
            <a:r>
              <a:rPr lang="es-ar" sz="4950">
                <a:solidFill>
                  <a:schemeClr val="bg1"/>
                </a:solidFill>
                <a:latin typeface="Poppins"/>
                <a:ea typeface="+mj-ea"/>
                <a:cs typeface="Poppins"/>
                <a:sym typeface="Poppins"/>
              </a:rPr>
              <a:t>LOS </a:t>
            </a:r>
            <a:r>
              <a:rPr lang="es-ar" sz="4950" b="1">
                <a:solidFill>
                  <a:srgbClr val="FFFFFF"/>
                </a:solidFill>
                <a:latin typeface="Poppins"/>
                <a:cs typeface="Poppins"/>
                <a:sym typeface="Poppins"/>
              </a:rPr>
              <a:t>CLUBES DE GOLF </a:t>
            </a:r>
            <a:br>
              <a:rPr lang="en-US" sz="4950" b="1" dirty="0">
                <a:solidFill>
                  <a:srgbClr val="FFFFFF"/>
                </a:solidFill>
                <a:latin typeface="Poppins"/>
                <a:cs typeface="Poppins"/>
                <a:sym typeface="Poppins"/>
              </a:rPr>
            </a:br>
            <a:r>
              <a:rPr lang="es-ar" sz="4950" b="1">
                <a:solidFill>
                  <a:srgbClr val="FFFFFF"/>
                </a:solidFill>
                <a:latin typeface="Poppins"/>
                <a:cs typeface="Poppins"/>
                <a:sym typeface="Poppins"/>
              </a:rPr>
              <a:t>SELECCIONADOS</a:t>
            </a:r>
            <a:r>
              <a:rPr lang="es-ar" sz="5750" b="1">
                <a:solidFill>
                  <a:srgbClr val="F9B004"/>
                </a:solidFill>
                <a:latin typeface="Poppins"/>
                <a:cs typeface="Poppins"/>
                <a:sym typeface="Poppins"/>
              </a:rPr>
              <a:t>.</a:t>
            </a:r>
            <a:endParaRPr sz="5750" dirty="0">
              <a:latin typeface="Poppins"/>
              <a:cs typeface="Poppi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026FC438-02D5-A850-21E6-520E15C62235}"/>
              </a:ext>
            </a:extLst>
          </p:cNvPr>
          <p:cNvPicPr>
            <a:picLocks noChangeAspect="1"/>
          </p:cNvPicPr>
          <p:nvPr/>
        </p:nvPicPr>
        <p:blipFill rotWithShape="1">
          <a:blip r:embed="rId2"/>
          <a:srcRect l="6630" r="9783"/>
          <a:stretch/>
        </p:blipFill>
        <p:spPr>
          <a:xfrm>
            <a:off x="12947650" y="5621349"/>
            <a:ext cx="7156450" cy="5688001"/>
          </a:xfrm>
          <a:prstGeom prst="rect">
            <a:avLst/>
          </a:prstGeom>
        </p:spPr>
      </p:pic>
      <p:sp>
        <p:nvSpPr>
          <p:cNvPr id="13" name="object 8">
            <a:extLst>
              <a:ext uri="{FF2B5EF4-FFF2-40B4-BE49-F238E27FC236}">
                <a16:creationId xmlns:a16="http://schemas.microsoft.com/office/drawing/2014/main" id="{582C8618-B08B-905C-73B8-4799A9EF5D71}"/>
              </a:ext>
            </a:extLst>
          </p:cNvPr>
          <p:cNvSpPr txBox="1"/>
          <p:nvPr/>
        </p:nvSpPr>
        <p:spPr>
          <a:xfrm>
            <a:off x="1188723" y="5654675"/>
            <a:ext cx="10908030" cy="2738569"/>
          </a:xfrm>
          <a:prstGeom prst="rect">
            <a:avLst/>
          </a:prstGeom>
        </p:spPr>
        <p:txBody>
          <a:bodyPr vert="horz" wrap="square" lIns="0" tIns="14604" rIns="0" bIns="0" rtlCol="0">
            <a:spAutoFit/>
          </a:bodyPr>
          <a:lstStyle/>
          <a:p>
            <a:pPr marL="12700" rtl="0">
              <a:lnSpc>
                <a:spcPct val="100000"/>
              </a:lnSpc>
              <a:spcBef>
                <a:spcPts val="114"/>
              </a:spcBef>
            </a:pPr>
            <a:r>
              <a:rPr lang="es-ar" sz="2950" b="1" dirty="0">
                <a:solidFill>
                  <a:srgbClr val="F9B004"/>
                </a:solidFill>
                <a:latin typeface="Poppins"/>
                <a:cs typeface="Poppins"/>
                <a:sym typeface="Poppins"/>
              </a:rPr>
              <a:t>ABU DHABI</a:t>
            </a:r>
            <a:endParaRPr sz="2950" dirty="0">
              <a:latin typeface="Poppins"/>
              <a:cs typeface="Poppins"/>
            </a:endParaRPr>
          </a:p>
          <a:p>
            <a:pPr marL="410209" marR="9525" indent="-241300" algn="just" rtl="0">
              <a:lnSpc>
                <a:spcPts val="2560"/>
              </a:lnSpc>
              <a:spcBef>
                <a:spcPts val="2175"/>
              </a:spcBef>
              <a:buClr>
                <a:srgbClr val="F9B004"/>
              </a:buClr>
              <a:buSzPct val="56521"/>
              <a:buChar char="&gt;"/>
              <a:tabLst>
                <a:tab pos="410845" algn="l"/>
              </a:tabLst>
            </a:pPr>
            <a:r>
              <a:rPr lang="es-ar" sz="2300" dirty="0">
                <a:solidFill>
                  <a:srgbClr val="6F6F6E"/>
                </a:solidFill>
                <a:latin typeface="Poppins"/>
                <a:cs typeface="Poppins"/>
                <a:sym typeface="Poppins"/>
              </a:rPr>
              <a:t>El </a:t>
            </a:r>
            <a:r>
              <a:rPr lang="es-ar" sz="2300" b="1" dirty="0">
                <a:solidFill>
                  <a:srgbClr val="6F6F6E"/>
                </a:solidFill>
                <a:latin typeface="Poppins"/>
                <a:cs typeface="Poppins"/>
                <a:sym typeface="Poppins"/>
              </a:rPr>
              <a:t>"Abu Dhabi Golf Club</a:t>
            </a:r>
            <a:r>
              <a:rPr lang="es-ar" sz="2300" dirty="0">
                <a:solidFill>
                  <a:srgbClr val="6F6F6E"/>
                </a:solidFill>
                <a:latin typeface="Poppins"/>
                <a:cs typeface="Poppins"/>
                <a:sym typeface="Poppins"/>
              </a:rPr>
              <a:t>", uno de los mejores campos de golf de 27 hoyos del mundo y sede del Abu Dhabi HSBC Championship durante 16 años consecutivos;</a:t>
            </a:r>
            <a:endParaRPr lang="it-IT" sz="2300" dirty="0">
              <a:latin typeface="Poppins"/>
              <a:cs typeface="Poppins"/>
            </a:endParaRPr>
          </a:p>
          <a:p>
            <a:pPr marL="410209" marR="5080" indent="-241300" algn="just" rtl="0">
              <a:lnSpc>
                <a:spcPts val="2560"/>
              </a:lnSpc>
              <a:spcBef>
                <a:spcPts val="2545"/>
              </a:spcBef>
              <a:buClr>
                <a:srgbClr val="F9B004"/>
              </a:buClr>
              <a:buSzPct val="56521"/>
              <a:buChar char="&gt;"/>
              <a:tabLst>
                <a:tab pos="410845" algn="l"/>
              </a:tabLst>
            </a:pPr>
            <a:r>
              <a:rPr lang="es-ar" sz="2300" dirty="0">
                <a:solidFill>
                  <a:srgbClr val="6F6F6E"/>
                </a:solidFill>
                <a:latin typeface="Poppins"/>
                <a:cs typeface="Poppins"/>
                <a:sym typeface="Poppins"/>
              </a:rPr>
              <a:t>El </a:t>
            </a:r>
            <a:r>
              <a:rPr lang="es-ar" sz="2300" b="1" dirty="0">
                <a:solidFill>
                  <a:srgbClr val="6F6F6E"/>
                </a:solidFill>
                <a:latin typeface="Poppins"/>
                <a:cs typeface="Poppins"/>
                <a:sym typeface="Poppins"/>
              </a:rPr>
              <a:t>"Yas Links Golf Club"</a:t>
            </a:r>
            <a:r>
              <a:rPr lang="es-ar" sz="2300" dirty="0">
                <a:solidFill>
                  <a:srgbClr val="6F6F6E"/>
                </a:solidFill>
                <a:latin typeface="Poppins"/>
                <a:cs typeface="Poppins"/>
                <a:sym typeface="Poppins"/>
              </a:rPr>
              <a:t>, donde se celebró el Campeonato HSBC de Abu Dhabi en 2022.</a:t>
            </a:r>
            <a:endParaRPr lang="it-IT" sz="2300" dirty="0">
              <a:latin typeface="Poppins"/>
              <a:cs typeface="Poppins"/>
            </a:endParaRPr>
          </a:p>
        </p:txBody>
      </p:sp>
      <p:sp>
        <p:nvSpPr>
          <p:cNvPr id="8" name="object 8"/>
          <p:cNvSpPr txBox="1"/>
          <p:nvPr/>
        </p:nvSpPr>
        <p:spPr>
          <a:xfrm>
            <a:off x="1164408" y="2301875"/>
            <a:ext cx="10908030" cy="3071994"/>
          </a:xfrm>
          <a:prstGeom prst="rect">
            <a:avLst/>
          </a:prstGeom>
        </p:spPr>
        <p:txBody>
          <a:bodyPr vert="horz" wrap="square" lIns="0" tIns="14604" rIns="0" bIns="0" rtlCol="0">
            <a:spAutoFit/>
          </a:bodyPr>
          <a:lstStyle/>
          <a:p>
            <a:pPr marL="12700" rtl="0">
              <a:lnSpc>
                <a:spcPct val="100000"/>
              </a:lnSpc>
              <a:spcBef>
                <a:spcPts val="114"/>
              </a:spcBef>
            </a:pPr>
            <a:r>
              <a:rPr lang="es-ar" sz="2950" b="1" dirty="0">
                <a:solidFill>
                  <a:srgbClr val="F9B004"/>
                </a:solidFill>
                <a:latin typeface="Poppins"/>
                <a:cs typeface="Poppins"/>
                <a:sym typeface="Poppins"/>
              </a:rPr>
              <a:t>DUBÁI</a:t>
            </a:r>
            <a:endParaRPr sz="2950" dirty="0">
              <a:latin typeface="Poppins"/>
              <a:cs typeface="Poppins"/>
            </a:endParaRPr>
          </a:p>
          <a:p>
            <a:pPr marL="410209" marR="9525" indent="-241300" algn="just" rtl="0">
              <a:lnSpc>
                <a:spcPts val="2560"/>
              </a:lnSpc>
              <a:spcBef>
                <a:spcPts val="2175"/>
              </a:spcBef>
              <a:buClr>
                <a:srgbClr val="F9B004"/>
              </a:buClr>
              <a:buSzPct val="56521"/>
              <a:buChar char="&gt;"/>
              <a:tabLst>
                <a:tab pos="410845" algn="l"/>
              </a:tabLst>
            </a:pPr>
            <a:r>
              <a:rPr lang="es-ar" sz="2300" dirty="0">
                <a:solidFill>
                  <a:srgbClr val="6F6F6E"/>
                </a:solidFill>
                <a:latin typeface="Poppins"/>
                <a:cs typeface="Poppins"/>
                <a:sym typeface="Poppins"/>
              </a:rPr>
              <a:t>A "</a:t>
            </a:r>
            <a:r>
              <a:rPr lang="es-ar" sz="2300" b="1" dirty="0">
                <a:solidFill>
                  <a:srgbClr val="6F6F6E"/>
                </a:solidFill>
                <a:latin typeface="Poppins"/>
                <a:cs typeface="Poppins"/>
                <a:sym typeface="Poppins"/>
              </a:rPr>
              <a:t>The Els Club"</a:t>
            </a:r>
            <a:r>
              <a:rPr lang="es-ar" sz="2300" dirty="0">
                <a:solidFill>
                  <a:srgbClr val="6F6F6E"/>
                </a:solidFill>
                <a:latin typeface="Poppins"/>
                <a:cs typeface="Poppins"/>
                <a:sym typeface="Poppins"/>
              </a:rPr>
              <a:t>, que fue sede del Asian Tour, diseñado por el antiguo ganador del US Open y del Open Championship, Ernie Els;</a:t>
            </a:r>
            <a:endParaRPr lang="it-IT" sz="2300" spc="20" dirty="0">
              <a:solidFill>
                <a:srgbClr val="6F6F6E"/>
              </a:solidFill>
              <a:latin typeface="Poppins"/>
              <a:cs typeface="Poppins"/>
            </a:endParaRPr>
          </a:p>
          <a:p>
            <a:pPr marL="410209" marR="5080" indent="-241300" algn="just" rtl="0">
              <a:lnSpc>
                <a:spcPts val="2560"/>
              </a:lnSpc>
              <a:spcBef>
                <a:spcPts val="2545"/>
              </a:spcBef>
              <a:buClr>
                <a:srgbClr val="F9B004"/>
              </a:buClr>
              <a:buSzPct val="56521"/>
              <a:buFontTx/>
              <a:buChar char="&gt;"/>
              <a:tabLst>
                <a:tab pos="410845" algn="l"/>
              </a:tabLst>
            </a:pPr>
            <a:r>
              <a:rPr lang="es-ar" sz="2300" dirty="0">
                <a:solidFill>
                  <a:srgbClr val="6F6F6E"/>
                </a:solidFill>
                <a:latin typeface="Poppins"/>
                <a:cs typeface="Poppins"/>
                <a:sym typeface="Poppins"/>
              </a:rPr>
              <a:t>El </a:t>
            </a:r>
            <a:r>
              <a:rPr lang="es-ar" sz="2300" b="1" dirty="0">
                <a:solidFill>
                  <a:srgbClr val="6F6F6E"/>
                </a:solidFill>
                <a:latin typeface="Poppins"/>
                <a:cs typeface="Poppins"/>
                <a:sym typeface="Poppins"/>
              </a:rPr>
              <a:t>"Emirates Golf Club</a:t>
            </a:r>
            <a:r>
              <a:rPr lang="es-ar" sz="2300" dirty="0">
                <a:solidFill>
                  <a:srgbClr val="6F6F6E"/>
                </a:solidFill>
                <a:latin typeface="Poppins"/>
                <a:cs typeface="Poppins"/>
                <a:sym typeface="Poppins"/>
              </a:rPr>
              <a:t>", sede del torneo anual de golf Dubái Desert Classic. El campo de 18 hoyos se extiende a lo largo de 6676 metros y serpentea entre cientos de especies de flora y fauna autóctonas, junto a siete lagos, con impresionantes vistas del horizonte de Dubái;</a:t>
            </a:r>
            <a:endParaRPr lang="it-IT" sz="2300" spc="-15" dirty="0">
              <a:solidFill>
                <a:srgbClr val="6F6F6E"/>
              </a:solidFill>
              <a:latin typeface="Poppins"/>
              <a:cs typeface="Poppins"/>
            </a:endParaRPr>
          </a:p>
        </p:txBody>
      </p:sp>
      <p:sp>
        <p:nvSpPr>
          <p:cNvPr id="4" name="object 6">
            <a:extLst>
              <a:ext uri="{FF2B5EF4-FFF2-40B4-BE49-F238E27FC236}">
                <a16:creationId xmlns:a16="http://schemas.microsoft.com/office/drawing/2014/main" id="{3C9E9A48-61DB-2871-3660-F7D23E7B1749}"/>
              </a:ext>
            </a:extLst>
          </p:cNvPr>
          <p:cNvSpPr/>
          <p:nvPr/>
        </p:nvSpPr>
        <p:spPr>
          <a:xfrm>
            <a:off x="1176020" y="6340475"/>
            <a:ext cx="73660" cy="2052000"/>
          </a:xfrm>
          <a:custGeom>
            <a:avLst/>
            <a:gdLst/>
            <a:ahLst/>
            <a:cxnLst/>
            <a:rect l="l" t="t" r="r" b="b"/>
            <a:pathLst>
              <a:path w="73659" h="1944370">
                <a:moveTo>
                  <a:pt x="73296" y="0"/>
                </a:moveTo>
                <a:lnTo>
                  <a:pt x="0" y="0"/>
                </a:lnTo>
                <a:lnTo>
                  <a:pt x="0" y="1943794"/>
                </a:lnTo>
                <a:lnTo>
                  <a:pt x="73296" y="1943794"/>
                </a:lnTo>
                <a:lnTo>
                  <a:pt x="73296" y="0"/>
                </a:lnTo>
                <a:close/>
              </a:path>
            </a:pathLst>
          </a:custGeom>
          <a:solidFill>
            <a:srgbClr val="F9B004"/>
          </a:solidFill>
        </p:spPr>
        <p:txBody>
          <a:bodyPr wrap="square" lIns="0" tIns="0" rIns="0" bIns="0" rtlCol="0"/>
          <a:lstStyle/>
          <a:p>
            <a:pPr rtl="0"/>
            <a:endParaRPr/>
          </a:p>
        </p:txBody>
      </p:sp>
      <p:sp>
        <p:nvSpPr>
          <p:cNvPr id="2" name="object 2"/>
          <p:cNvSpPr txBox="1"/>
          <p:nvPr/>
        </p:nvSpPr>
        <p:spPr>
          <a:xfrm>
            <a:off x="615553" y="10714721"/>
            <a:ext cx="92075" cy="151130"/>
          </a:xfrm>
          <a:prstGeom prst="rect">
            <a:avLst/>
          </a:prstGeom>
        </p:spPr>
        <p:txBody>
          <a:bodyPr vert="horz" wrap="square" lIns="0" tIns="15875" rIns="0" bIns="0" rtlCol="0">
            <a:spAutoFit/>
          </a:bodyPr>
          <a:lstStyle/>
          <a:p>
            <a:pPr marL="12700" rtl="0">
              <a:lnSpc>
                <a:spcPct val="100000"/>
              </a:lnSpc>
              <a:spcBef>
                <a:spcPts val="125"/>
              </a:spcBef>
            </a:pPr>
            <a:r>
              <a:rPr lang="es-ar" sz="800">
                <a:solidFill>
                  <a:srgbClr val="6F6F6E"/>
                </a:solidFill>
                <a:latin typeface="Poppins-Medium"/>
                <a:cs typeface="Poppins-Medium"/>
                <a:sym typeface="Poppins-Medium"/>
              </a:rPr>
              <a:t>9</a:t>
            </a:r>
            <a:endParaRPr sz="800">
              <a:latin typeface="Poppins-Medium"/>
              <a:cs typeface="Poppins-Medium"/>
            </a:endParaRPr>
          </a:p>
        </p:txBody>
      </p:sp>
      <p:sp>
        <p:nvSpPr>
          <p:cNvPr id="3" name="object 3"/>
          <p:cNvSpPr txBox="1"/>
          <p:nvPr/>
        </p:nvSpPr>
        <p:spPr>
          <a:xfrm>
            <a:off x="610806" y="1176470"/>
            <a:ext cx="9436498" cy="779059"/>
          </a:xfrm>
          <a:prstGeom prst="rect">
            <a:avLst/>
          </a:prstGeom>
        </p:spPr>
        <p:txBody>
          <a:bodyPr vert="horz" wrap="square" lIns="0" tIns="17145" rIns="0" bIns="0" rtlCol="0">
            <a:spAutoFit/>
          </a:bodyPr>
          <a:lstStyle/>
          <a:p>
            <a:pPr marL="12700" rtl="0">
              <a:lnSpc>
                <a:spcPct val="100000"/>
              </a:lnSpc>
              <a:spcBef>
                <a:spcPts val="940"/>
              </a:spcBef>
            </a:pPr>
            <a:r>
              <a:rPr lang="es-ar" sz="4750" b="1" dirty="0">
                <a:solidFill>
                  <a:srgbClr val="00314A"/>
                </a:solidFill>
                <a:latin typeface="Poppins"/>
                <a:cs typeface="Poppins"/>
                <a:sym typeface="Poppins"/>
              </a:rPr>
              <a:t>EMIRATOS ÁRABES UNIDOS</a:t>
            </a:r>
            <a:r>
              <a:rPr lang="es-ar" sz="4950" b="1" dirty="0">
                <a:solidFill>
                  <a:srgbClr val="F9B004"/>
                </a:solidFill>
                <a:latin typeface="Poppins"/>
                <a:cs typeface="Poppins"/>
                <a:sym typeface="Poppins"/>
              </a:rPr>
              <a:t>.</a:t>
            </a:r>
          </a:p>
        </p:txBody>
      </p:sp>
      <p:sp>
        <p:nvSpPr>
          <p:cNvPr id="6" name="object 6"/>
          <p:cNvSpPr/>
          <p:nvPr/>
        </p:nvSpPr>
        <p:spPr>
          <a:xfrm>
            <a:off x="1177105" y="2994567"/>
            <a:ext cx="73660" cy="2376000"/>
          </a:xfrm>
          <a:custGeom>
            <a:avLst/>
            <a:gdLst/>
            <a:ahLst/>
            <a:cxnLst/>
            <a:rect l="l" t="t" r="r" b="b"/>
            <a:pathLst>
              <a:path w="73659" h="1944370">
                <a:moveTo>
                  <a:pt x="73296" y="0"/>
                </a:moveTo>
                <a:lnTo>
                  <a:pt x="0" y="0"/>
                </a:lnTo>
                <a:lnTo>
                  <a:pt x="0" y="1943794"/>
                </a:lnTo>
                <a:lnTo>
                  <a:pt x="73296" y="1943794"/>
                </a:lnTo>
                <a:lnTo>
                  <a:pt x="73296" y="0"/>
                </a:lnTo>
                <a:close/>
              </a:path>
            </a:pathLst>
          </a:custGeom>
          <a:solidFill>
            <a:srgbClr val="F9B004"/>
          </a:solidFill>
        </p:spPr>
        <p:txBody>
          <a:bodyPr wrap="square" lIns="0" tIns="0" rIns="0" bIns="0" rtlCol="0"/>
          <a:lstStyle/>
          <a:p>
            <a:pPr rtl="0"/>
            <a:endParaRPr/>
          </a:p>
        </p:txBody>
      </p:sp>
      <p:sp>
        <p:nvSpPr>
          <p:cNvPr id="9" name="object 9"/>
          <p:cNvSpPr txBox="1"/>
          <p:nvPr/>
        </p:nvSpPr>
        <p:spPr>
          <a:xfrm>
            <a:off x="16833850" y="10714720"/>
            <a:ext cx="2971800" cy="151131"/>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rgbClr val="FFFFFF"/>
                </a:solidFill>
                <a:latin typeface="Poppins-ExtraBold"/>
                <a:cs typeface="Poppins-ExtraBold"/>
                <a:sym typeface="Poppins-ExtraBold"/>
              </a:rPr>
              <a:t>EMIRATOS ÁRABES UNIDOS |</a:t>
            </a:r>
            <a:r>
              <a:rPr lang="es-ar" sz="900">
                <a:solidFill>
                  <a:srgbClr val="F9B004"/>
                </a:solidFill>
                <a:latin typeface="Poppins-Light"/>
                <a:cs typeface="Poppins-Light"/>
                <a:sym typeface="Poppins-Light"/>
              </a:rPr>
              <a:t> </a:t>
            </a:r>
            <a:r>
              <a:rPr lang="es-ar" sz="900">
                <a:solidFill>
                  <a:srgbClr val="FFFFFF"/>
                </a:solidFill>
                <a:latin typeface="Poppins"/>
                <a:cs typeface="Poppins"/>
                <a:sym typeface="Poppins"/>
              </a:rPr>
              <a:t>LOS CLUBES DE GOLF SELECCIONADOS</a:t>
            </a:r>
            <a:endParaRPr sz="900" dirty="0">
              <a:latin typeface="Poppins"/>
              <a:cs typeface="Poppins"/>
            </a:endParaRPr>
          </a:p>
        </p:txBody>
      </p:sp>
      <p:sp>
        <p:nvSpPr>
          <p:cNvPr id="12" name="object 12"/>
          <p:cNvSpPr txBox="1"/>
          <p:nvPr/>
        </p:nvSpPr>
        <p:spPr>
          <a:xfrm>
            <a:off x="1321471" y="9769475"/>
            <a:ext cx="10748645" cy="627544"/>
          </a:xfrm>
          <a:prstGeom prst="rect">
            <a:avLst/>
          </a:prstGeom>
        </p:spPr>
        <p:txBody>
          <a:bodyPr vert="horz" wrap="square" lIns="0" tIns="12700" rIns="0" bIns="0" rtlCol="0">
            <a:spAutoFit/>
          </a:bodyPr>
          <a:lstStyle/>
          <a:p>
            <a:pPr marL="12700" marR="5080" rtl="0">
              <a:lnSpc>
                <a:spcPct val="124900"/>
              </a:lnSpc>
              <a:spcBef>
                <a:spcPts val="100"/>
              </a:spcBef>
            </a:pPr>
            <a:r>
              <a:rPr lang="es-ar" sz="1650">
                <a:solidFill>
                  <a:srgbClr val="67696A"/>
                </a:solidFill>
                <a:latin typeface="Poppins"/>
                <a:cs typeface="Poppins"/>
                <a:sym typeface="Poppins"/>
              </a:rPr>
              <a:t>El campo "Emirates Golf Club" estará disponible, con un costo adicional de 150 euros que se agregará a la tarifa de reserva del paquete.</a:t>
            </a:r>
            <a:endParaRPr sz="1650" dirty="0">
              <a:latin typeface="Poppins"/>
              <a:cs typeface="Poppins"/>
            </a:endParaRPr>
          </a:p>
        </p:txBody>
      </p:sp>
      <p:sp>
        <p:nvSpPr>
          <p:cNvPr id="11" name="object 11"/>
          <p:cNvSpPr txBox="1"/>
          <p:nvPr/>
        </p:nvSpPr>
        <p:spPr>
          <a:xfrm>
            <a:off x="17824450" y="6020965"/>
            <a:ext cx="2133599"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chemeClr val="bg1"/>
                </a:solidFill>
                <a:latin typeface="Poppins-ExtraBold"/>
                <a:cs typeface="Poppins-ExtraBold"/>
                <a:sym typeface="Poppins-ExtraBold"/>
              </a:rPr>
              <a:t>CLUB DE GOLF DE ABU DHABI - </a:t>
            </a:r>
            <a:r>
              <a:rPr lang="es-ar" sz="900" b="1">
                <a:solidFill>
                  <a:schemeClr val="bg1"/>
                </a:solidFill>
                <a:latin typeface="Poppins"/>
                <a:cs typeface="Poppins"/>
                <a:sym typeface="Poppins"/>
              </a:rPr>
              <a:t>ABU DHABI</a:t>
            </a:r>
            <a:endParaRPr sz="900" dirty="0">
              <a:solidFill>
                <a:schemeClr val="bg1"/>
              </a:solidFill>
              <a:latin typeface="Poppins"/>
              <a:cs typeface="Poppins"/>
            </a:endParaRPr>
          </a:p>
        </p:txBody>
      </p:sp>
      <p:pic>
        <p:nvPicPr>
          <p:cNvPr id="15" name="Immagine 14">
            <a:extLst>
              <a:ext uri="{FF2B5EF4-FFF2-40B4-BE49-F238E27FC236}">
                <a16:creationId xmlns:a16="http://schemas.microsoft.com/office/drawing/2014/main" id="{0CBD82F9-BB74-2154-6532-C3AA33F67738}"/>
              </a:ext>
            </a:extLst>
          </p:cNvPr>
          <p:cNvPicPr>
            <a:picLocks noChangeAspect="1"/>
          </p:cNvPicPr>
          <p:nvPr/>
        </p:nvPicPr>
        <p:blipFill rotWithShape="1">
          <a:blip r:embed="rId3"/>
          <a:srcRect l="9155" t="-600" r="7911" b="239"/>
          <a:stretch/>
        </p:blipFill>
        <p:spPr>
          <a:xfrm>
            <a:off x="12947650" y="-60783"/>
            <a:ext cx="7156450" cy="5769315"/>
          </a:xfrm>
          <a:prstGeom prst="rect">
            <a:avLst/>
          </a:prstGeom>
        </p:spPr>
      </p:pic>
      <p:sp>
        <p:nvSpPr>
          <p:cNvPr id="17" name="object 11">
            <a:extLst>
              <a:ext uri="{FF2B5EF4-FFF2-40B4-BE49-F238E27FC236}">
                <a16:creationId xmlns:a16="http://schemas.microsoft.com/office/drawing/2014/main" id="{ABA197F0-3BB4-5323-86E2-E3005CB8B6DD}"/>
              </a:ext>
            </a:extLst>
          </p:cNvPr>
          <p:cNvSpPr txBox="1"/>
          <p:nvPr/>
        </p:nvSpPr>
        <p:spPr>
          <a:xfrm>
            <a:off x="17862549" y="332964"/>
            <a:ext cx="2057399" cy="151965"/>
          </a:xfrm>
          <a:prstGeom prst="rect">
            <a:avLst/>
          </a:prstGeom>
        </p:spPr>
        <p:txBody>
          <a:bodyPr vert="horz" wrap="square" lIns="0" tIns="13335" rIns="0" bIns="0" rtlCol="0">
            <a:spAutoFit/>
          </a:bodyPr>
          <a:lstStyle/>
          <a:p>
            <a:pPr marL="12700" rtl="0">
              <a:lnSpc>
                <a:spcPct val="100000"/>
              </a:lnSpc>
              <a:spcBef>
                <a:spcPts val="105"/>
              </a:spcBef>
            </a:pPr>
            <a:r>
              <a:rPr lang="es-ar" sz="900" b="1">
                <a:solidFill>
                  <a:schemeClr val="bg1"/>
                </a:solidFill>
                <a:latin typeface="Poppins-ExtraBold"/>
                <a:cs typeface="Poppins-ExtraBold"/>
                <a:sym typeface="Poppins-ExtraBold"/>
              </a:rPr>
              <a:t>CLUB DE GOLF EMIRATES - </a:t>
            </a:r>
            <a:r>
              <a:rPr lang="es-ar" sz="900" b="1">
                <a:solidFill>
                  <a:schemeClr val="bg1"/>
                </a:solidFill>
                <a:latin typeface="Poppins"/>
                <a:cs typeface="Poppins"/>
                <a:sym typeface="Poppins"/>
              </a:rPr>
              <a:t>DUB</a:t>
            </a:r>
            <a:r>
              <a:rPr lang="es-ar" sz="900">
                <a:solidFill>
                  <a:schemeClr val="bg1"/>
                </a:solidFill>
                <a:latin typeface="Poppins"/>
                <a:cs typeface="Poppins"/>
                <a:sym typeface="Poppins"/>
              </a:rPr>
              <a:t>ÁI</a:t>
            </a:r>
            <a:endParaRPr sz="900" dirty="0">
              <a:solidFill>
                <a:schemeClr val="bg1"/>
              </a:solidFill>
              <a:latin typeface="Poppins"/>
              <a:cs typeface="Poppins"/>
            </a:endParaRPr>
          </a:p>
        </p:txBody>
      </p:sp>
      <p:sp>
        <p:nvSpPr>
          <p:cNvPr id="5" name="object 3">
            <a:extLst>
              <a:ext uri="{FF2B5EF4-FFF2-40B4-BE49-F238E27FC236}">
                <a16:creationId xmlns:a16="http://schemas.microsoft.com/office/drawing/2014/main" id="{3A6A097E-FFE2-4E3A-A035-57B26CDC21A8}"/>
              </a:ext>
            </a:extLst>
          </p:cNvPr>
          <p:cNvSpPr txBox="1"/>
          <p:nvPr/>
        </p:nvSpPr>
        <p:spPr>
          <a:xfrm>
            <a:off x="615552" y="583051"/>
            <a:ext cx="3035697" cy="307135"/>
          </a:xfrm>
          <a:prstGeom prst="rect">
            <a:avLst/>
          </a:prstGeom>
        </p:spPr>
        <p:txBody>
          <a:bodyPr vert="horz" wrap="square" lIns="0" tIns="17145" rIns="0" bIns="0" rtlCol="0">
            <a:spAutoFit/>
          </a:bodyPr>
          <a:lstStyle/>
          <a:p>
            <a:pPr marL="12700" rtl="0">
              <a:lnSpc>
                <a:spcPct val="100000"/>
              </a:lnSpc>
              <a:spcBef>
                <a:spcPts val="135"/>
              </a:spcBef>
            </a:pPr>
            <a:r>
              <a:rPr lang="es-ar" sz="750" dirty="0">
                <a:solidFill>
                  <a:srgbClr val="6F6F6E"/>
                </a:solidFill>
                <a:latin typeface="Poppins-ExtraLight"/>
                <a:cs typeface="Poppins-ExtraLight"/>
                <a:sym typeface="Poppins-ExtraLight"/>
              </a:rPr>
              <a:t>COSTA CRUCEROS</a:t>
            </a:r>
            <a:endParaRPr sz="750" dirty="0">
              <a:latin typeface="Poppins-ExtraLight"/>
              <a:cs typeface="Poppins-ExtraLight"/>
            </a:endParaRPr>
          </a:p>
          <a:p>
            <a:pPr marL="12700" rtl="0">
              <a:lnSpc>
                <a:spcPct val="100000"/>
              </a:lnSpc>
              <a:spcBef>
                <a:spcPts val="85"/>
              </a:spcBef>
            </a:pPr>
            <a:r>
              <a:rPr lang="es-ar" sz="750" b="1" dirty="0">
                <a:solidFill>
                  <a:srgbClr val="6F6F6E"/>
                </a:solidFill>
                <a:latin typeface="Poppins-ExtraBold"/>
                <a:cs typeface="Poppins-ExtraBold"/>
                <a:sym typeface="Poppins-ExtraBold"/>
              </a:rPr>
              <a:t>CARACTERÍSTICAS PARA RESERVAR CRUISE &amp; GOLF</a:t>
            </a:r>
            <a:r>
              <a:rPr lang="es-ar" sz="1050" b="1" dirty="0">
                <a:solidFill>
                  <a:srgbClr val="F9B004"/>
                </a:solidFill>
                <a:latin typeface="Poppins-ExtraBold"/>
                <a:cs typeface="Poppins-ExtraBold"/>
                <a:sym typeface="Poppins-ExtraBold"/>
              </a:rPr>
              <a:t>.</a:t>
            </a:r>
            <a:endParaRPr sz="1050" dirty="0">
              <a:latin typeface="Poppins-ExtraBold"/>
              <a:cs typeface="Poppins-ExtraBold"/>
            </a:endParaRPr>
          </a:p>
        </p:txBody>
      </p:sp>
    </p:spTree>
    <p:extLst>
      <p:ext uri="{BB962C8B-B14F-4D97-AF65-F5344CB8AC3E}">
        <p14:creationId xmlns:p14="http://schemas.microsoft.com/office/powerpoint/2010/main" val="16950976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07D8B3A459D9E640BAB43A43F601AD6C" ma:contentTypeVersion="16" ma:contentTypeDescription="Creare un nuovo documento." ma:contentTypeScope="" ma:versionID="ce060b5245763b5dd059bc893f4d7497">
  <xsd:schema xmlns:xsd="http://www.w3.org/2001/XMLSchema" xmlns:xs="http://www.w3.org/2001/XMLSchema" xmlns:p="http://schemas.microsoft.com/office/2006/metadata/properties" xmlns:ns2="b5a36d75-0e20-481a-beb0-092d4cb9d837" xmlns:ns3="fed70e35-30a4-4219-a2ac-5bcfa0c3191e" targetNamespace="http://schemas.microsoft.com/office/2006/metadata/properties" ma:root="true" ma:fieldsID="377e3c80f2395371fcf5e9b295931af7" ns2:_="" ns3:_="">
    <xsd:import namespace="b5a36d75-0e20-481a-beb0-092d4cb9d837"/>
    <xsd:import namespace="fed70e35-30a4-4219-a2ac-5bcfa0c3191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GenerationTime" minOccurs="0"/>
                <xsd:element ref="ns2:MediaServiceEventHashCode" minOccurs="0"/>
                <xsd:element ref="ns2:MediaServiceAutoKeyPoints" minOccurs="0"/>
                <xsd:element ref="ns2:MediaServiceKeyPoints" minOccurs="0"/>
                <xsd:element ref="ns2:MediaServiceOCR"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a36d75-0e20-481a-beb0-092d4cb9d8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LengthInSeconds" ma:index="16"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Tag immagine" ma:readOnly="false" ma:fieldId="{5cf76f15-5ced-4ddc-b409-7134ff3c332f}" ma:taxonomyMulti="true" ma:sspId="431271b3-10d3-457a-b0bf-938de0352f5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ed70e35-30a4-4219-a2ac-5bcfa0c3191e" elementFormDefault="qualified">
    <xsd:import namespace="http://schemas.microsoft.com/office/2006/documentManagement/types"/>
    <xsd:import namespace="http://schemas.microsoft.com/office/infopath/2007/PartnerControls"/>
    <xsd:element name="SharedWithUsers" ma:index="18"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Condiviso con dettagli" ma:internalName="SharedWithDetails" ma:readOnly="true">
      <xsd:simpleType>
        <xsd:restriction base="dms:Note">
          <xsd:maxLength value="255"/>
        </xsd:restriction>
      </xsd:simpleType>
    </xsd:element>
    <xsd:element name="TaxCatchAll" ma:index="22" nillable="true" ma:displayName="Taxonomy Catch All Column" ma:hidden="true" ma:list="{a2424396-0120-45c7-8e2a-0c1da1101a0d}" ma:internalName="TaxCatchAll" ma:showField="CatchAllData" ma:web="fed70e35-30a4-4219-a2ac-5bcfa0c319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5a36d75-0e20-481a-beb0-092d4cb9d837">
      <Terms xmlns="http://schemas.microsoft.com/office/infopath/2007/PartnerControls"/>
    </lcf76f155ced4ddcb4097134ff3c332f>
    <TaxCatchAll xmlns="fed70e35-30a4-4219-a2ac-5bcfa0c3191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22543FF-7FDD-4D02-AA6A-5D244BDA14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5a36d75-0e20-481a-beb0-092d4cb9d837"/>
    <ds:schemaRef ds:uri="fed70e35-30a4-4219-a2ac-5bcfa0c3191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AE653A6-BEBD-4549-9C80-B2C21528097C}">
  <ds:schemaRefs>
    <ds:schemaRef ds:uri="http://schemas.microsoft.com/office/2006/metadata/properties"/>
    <ds:schemaRef ds:uri="http://schemas.microsoft.com/office/infopath/2007/PartnerControls"/>
    <ds:schemaRef ds:uri="b5a36d75-0e20-481a-beb0-092d4cb9d837"/>
    <ds:schemaRef ds:uri="fed70e35-30a4-4219-a2ac-5bcfa0c3191e"/>
  </ds:schemaRefs>
</ds:datastoreItem>
</file>

<file path=customXml/itemProps3.xml><?xml version="1.0" encoding="utf-8"?>
<ds:datastoreItem xmlns:ds="http://schemas.openxmlformats.org/officeDocument/2006/customXml" ds:itemID="{0B344637-3DD4-40FF-BDBF-9C6F555D868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174</TotalTime>
  <Words>2966</Words>
  <Application>Microsoft Office PowerPoint</Application>
  <PresentationFormat>Personalizado</PresentationFormat>
  <Paragraphs>262</Paragraphs>
  <Slides>21</Slides>
  <Notes>6</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21</vt:i4>
      </vt:variant>
    </vt:vector>
  </HeadingPairs>
  <TitlesOfParts>
    <vt:vector size="30" baseType="lpstr">
      <vt:lpstr>Poppins-Light</vt:lpstr>
      <vt:lpstr>Times New Roman</vt:lpstr>
      <vt:lpstr>Poppins-ExtraBold</vt:lpstr>
      <vt:lpstr>Poppins-Medium</vt:lpstr>
      <vt:lpstr>Poppins</vt:lpstr>
      <vt:lpstr>Poppins-ExtraLight</vt:lpstr>
      <vt:lpstr>Helvetica</vt:lpstr>
      <vt:lpstr>Calibri</vt:lpstr>
      <vt:lpstr>Office Theme</vt:lpstr>
      <vt:lpstr>Presentación de PowerPoint</vt:lpstr>
      <vt:lpstr>Índice</vt:lpstr>
      <vt:lpstr>EL PROYECTO.</vt:lpstr>
      <vt:lpstr>EL PROYECTO: LO MEJOR DEL GOLF CON LO MEJOR DEL CRUCERO</vt:lpstr>
      <vt:lpstr>Presentación de PowerPoint</vt:lpstr>
      <vt:lpstr>¿QUÉ INCLUYE</vt:lpstr>
      <vt:lpstr>Presentación de PowerPoint</vt:lpstr>
      <vt:lpstr>Presentación de PowerPoint</vt:lpstr>
      <vt:lpstr>Presentación de PowerPoint</vt:lpstr>
      <vt:lpstr>OMAN.</vt:lpstr>
      <vt:lpstr>¿Y PARA LOS GRUPOS?</vt:lpstr>
      <vt:lpstr>Presentación de PowerPoint</vt:lpstr>
      <vt:lpstr>Presentación de PowerPoint</vt:lpstr>
      <vt:lpstr>Presentación de PowerPoint</vt:lpstr>
      <vt:lpstr>UNA SELECCIÓN AÚN MÁS AMPLIA DE CLUBES DE GOLF.  </vt:lpstr>
      <vt:lpstr>Presentación de PowerPoint</vt:lpstr>
      <vt:lpstr>Presentación de PowerPoint</vt:lpstr>
      <vt:lpstr>OMAN.</vt:lpstr>
      <vt:lpstr>EL ITINERARIO DE INVIERNO 2022/23 EN  COSTA TOSCANA.</vt:lpstr>
      <vt:lpstr>INVIERNO 22/23: 8 DÍAS Y 7 NOCHES EN COSTA TOSCANA.</vt:lpstr>
      <vt:lpstr> TODOS LOS PAÍSES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cp:lastModifiedBy>Hernan Soule</cp:lastModifiedBy>
  <cp:revision>22</cp:revision>
  <dcterms:created xsi:type="dcterms:W3CDTF">2022-01-10T16:32:28Z</dcterms:created>
  <dcterms:modified xsi:type="dcterms:W3CDTF">2023-01-18T20:45:20Z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2022-01-10T00:00:00Z</vt:filetime>
  </property>
  <property fmtid="{D5CDD505-2E9C-101B-9397-08002B2CF9AE}" pid="3" name="Creator">
    <vt:lpwstr>Adobe InDesign 17.0 (Macintosh)</vt:lpwstr>
  </property>
  <property fmtid="{D5CDD505-2E9C-101B-9397-08002B2CF9AE}" pid="4" name="LastSaved">
    <vt:filetime>2022-01-10T00:00:00Z</vt:filetime>
  </property>
  <property fmtid="{D5CDD505-2E9C-101B-9397-08002B2CF9AE}" pid="5" name="ContentTypeId">
    <vt:lpwstr>0x01010007D8B3A459D9E640BAB43A43F601AD6C</vt:lpwstr>
  </property>
</Properties>
</file>